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qPIrfq0jX2rJNC5N4jSY2H0qQOs2yg6asn3l1YjfCvk" ContentType="image/jpe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40"/>
  </p:notesMasterIdLst>
  <p:sldIdLst>
    <p:sldId id="300" r:id="rId2"/>
    <p:sldId id="303" r:id="rId3"/>
    <p:sldId id="260" r:id="rId4"/>
    <p:sldId id="297" r:id="rId5"/>
    <p:sldId id="608" r:id="rId6"/>
    <p:sldId id="609" r:id="rId7"/>
    <p:sldId id="307" r:id="rId8"/>
    <p:sldId id="607" r:id="rId9"/>
    <p:sldId id="606" r:id="rId10"/>
    <p:sldId id="305" r:id="rId11"/>
    <p:sldId id="306" r:id="rId12"/>
    <p:sldId id="298" r:id="rId13"/>
    <p:sldId id="580" r:id="rId14"/>
    <p:sldId id="610" r:id="rId15"/>
    <p:sldId id="581" r:id="rId16"/>
    <p:sldId id="611" r:id="rId17"/>
    <p:sldId id="585" r:id="rId18"/>
    <p:sldId id="612" r:id="rId19"/>
    <p:sldId id="586" r:id="rId20"/>
    <p:sldId id="597" r:id="rId21"/>
    <p:sldId id="258" r:id="rId22"/>
    <p:sldId id="257" r:id="rId23"/>
    <p:sldId id="259" r:id="rId24"/>
    <p:sldId id="309" r:id="rId25"/>
    <p:sldId id="574" r:id="rId26"/>
    <p:sldId id="301" r:id="rId27"/>
    <p:sldId id="603" r:id="rId28"/>
    <p:sldId id="604" r:id="rId29"/>
    <p:sldId id="596" r:id="rId30"/>
    <p:sldId id="599" r:id="rId31"/>
    <p:sldId id="592" r:id="rId32"/>
    <p:sldId id="594" r:id="rId33"/>
    <p:sldId id="575" r:id="rId34"/>
    <p:sldId id="595" r:id="rId35"/>
    <p:sldId id="600" r:id="rId36"/>
    <p:sldId id="601" r:id="rId37"/>
    <p:sldId id="602" r:id="rId38"/>
    <p:sldId id="551" r:id="rId39"/>
  </p:sldIdLst>
  <p:sldSz cx="9144000" cy="6858000" type="screen4x3"/>
  <p:notesSz cx="6858000" cy="9144000"/>
  <p:embeddedFontLst>
    <p:embeddedFont>
      <p:font typeface="Algerian" panose="04020705040A02060702" pitchFamily="82" charset="0"/>
      <p:regular r:id="rId41"/>
    </p:embeddedFont>
    <p:embeddedFont>
      <p:font typeface="Comic Sans MS" panose="030F0702030302020204" pitchFamily="66" charset="0"/>
      <p:regular r:id="rId42"/>
      <p:bold r:id="rId43"/>
      <p:italic r:id="rId44"/>
      <p:boldItalic r:id="rId45"/>
    </p:embeddedFont>
    <p:embeddedFont>
      <p:font typeface="Georgia" panose="02040502050405020303" pitchFamily="18" charset="0"/>
      <p:regular r:id="rId46"/>
      <p:bold r:id="rId47"/>
      <p:italic r:id="rId48"/>
      <p:boldItalic r:id="rId49"/>
    </p:embeddedFont>
    <p:embeddedFont>
      <p:font typeface="Gill Sans MT" panose="020B0502020104020203" pitchFamily="34" charset="0"/>
      <p:regular r:id="rId50"/>
      <p:bold r:id="rId51"/>
      <p:italic r:id="rId52"/>
      <p:boldItalic r:id="rId53"/>
    </p:embeddedFont>
    <p:embeddedFont>
      <p:font typeface="Kristen ITC" panose="03050502040202030202" pitchFamily="66" charset="0"/>
      <p:regular r:id="rId54"/>
    </p:embeddedFont>
    <p:embeddedFont>
      <p:font typeface="Merriweather" panose="00000500000000000000" pitchFamily="2" charset="0"/>
      <p:regular r:id="rId55"/>
      <p:bold r:id="rId56"/>
      <p:italic r:id="rId57"/>
      <p:boldItalic r:id="rId58"/>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68" roundtripDataSignature="AMtx7mgUgRjWPKdGYzDYsexyCB/gPGyz0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08" autoAdjust="0"/>
    <p:restoredTop sz="77901" autoAdjust="0"/>
  </p:normalViewPr>
  <p:slideViewPr>
    <p:cSldViewPr snapToGrid="0">
      <p:cViewPr varScale="1">
        <p:scale>
          <a:sx n="56" d="100"/>
          <a:sy n="56" d="100"/>
        </p:scale>
        <p:origin x="1818" y="78"/>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font" Target="fonts/font10.fntdata"/><Relationship Id="rId55" Type="http://schemas.openxmlformats.org/officeDocument/2006/relationships/font" Target="fonts/font15.fntdata"/><Relationship Id="rId7" Type="http://schemas.openxmlformats.org/officeDocument/2006/relationships/slide" Target="slides/slide6.xml"/><Relationship Id="rId170"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fntdata"/><Relationship Id="rId54"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font" Target="fonts/font5.fntdata"/><Relationship Id="rId53" Type="http://schemas.openxmlformats.org/officeDocument/2006/relationships/font" Target="fonts/font13.fntdata"/><Relationship Id="rId58" Type="http://schemas.openxmlformats.org/officeDocument/2006/relationships/font" Target="fonts/font1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9.fntdata"/><Relationship Id="rId57" Type="http://schemas.openxmlformats.org/officeDocument/2006/relationships/font" Target="fonts/font1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4.fntdata"/><Relationship Id="rId52" Type="http://schemas.openxmlformats.org/officeDocument/2006/relationships/font" Target="fonts/font12.fntdata"/><Relationship Id="rId16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font" Target="fonts/font8.fntdata"/><Relationship Id="rId56" Type="http://schemas.openxmlformats.org/officeDocument/2006/relationships/font" Target="fonts/font16.fntdata"/><Relationship Id="rId168" Type="http://customschemas.google.com/relationships/presentationmetadata" Target="metadata"/><Relationship Id="rId172"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11.fntdata"/><Relationship Id="rId17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6.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019746-0AF4-4002-850E-12E9AD8D37EA}"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IN"/>
        </a:p>
      </dgm:t>
    </dgm:pt>
    <dgm:pt modelId="{AE099599-0FA9-421E-9D56-A6B4C1364FE6}">
      <dgm:prSet phldrT="[Text]" custT="1"/>
      <dgm:spPr>
        <a:solidFill>
          <a:srgbClr val="00B0F0"/>
        </a:solidFill>
      </dgm:spPr>
      <dgm:t>
        <a:bodyPr/>
        <a:lstStyle/>
        <a:p>
          <a:r>
            <a:rPr lang="en-IN" sz="2400" dirty="0"/>
            <a:t>Parents</a:t>
          </a:r>
        </a:p>
      </dgm:t>
    </dgm:pt>
    <dgm:pt modelId="{BA26A8C2-A3A8-411B-87C5-A9F32225BD73}" type="parTrans" cxnId="{22BFA121-C998-46F2-9F50-3A7DF733437A}">
      <dgm:prSet/>
      <dgm:spPr/>
      <dgm:t>
        <a:bodyPr/>
        <a:lstStyle/>
        <a:p>
          <a:endParaRPr lang="en-IN"/>
        </a:p>
      </dgm:t>
    </dgm:pt>
    <dgm:pt modelId="{FA976AD7-1335-4721-962F-DAE405FECA7F}" type="sibTrans" cxnId="{22BFA121-C998-46F2-9F50-3A7DF733437A}">
      <dgm:prSet/>
      <dgm:spPr/>
      <dgm:t>
        <a:bodyPr/>
        <a:lstStyle/>
        <a:p>
          <a:endParaRPr lang="en-IN"/>
        </a:p>
      </dgm:t>
    </dgm:pt>
    <dgm:pt modelId="{F4243D4C-80D6-4B43-8107-E4535EF3AB2F}">
      <dgm:prSet phldrT="[Text]" custT="1"/>
      <dgm:spPr>
        <a:solidFill>
          <a:srgbClr val="92D050"/>
        </a:solidFill>
      </dgm:spPr>
      <dgm:t>
        <a:bodyPr/>
        <a:lstStyle/>
        <a:p>
          <a:r>
            <a:rPr lang="en-IN" sz="2400" dirty="0"/>
            <a:t>Schools and Education System</a:t>
          </a:r>
        </a:p>
      </dgm:t>
    </dgm:pt>
    <dgm:pt modelId="{04BECD14-13F5-4150-B423-FCC2D1E369FE}" type="parTrans" cxnId="{95E8CB1B-B406-4E64-B345-D109CF6FB2D3}">
      <dgm:prSet/>
      <dgm:spPr/>
      <dgm:t>
        <a:bodyPr/>
        <a:lstStyle/>
        <a:p>
          <a:endParaRPr lang="en-IN"/>
        </a:p>
      </dgm:t>
    </dgm:pt>
    <dgm:pt modelId="{14ECFE80-FF64-4643-AC62-03A7432B2FF2}" type="sibTrans" cxnId="{95E8CB1B-B406-4E64-B345-D109CF6FB2D3}">
      <dgm:prSet/>
      <dgm:spPr/>
      <dgm:t>
        <a:bodyPr/>
        <a:lstStyle/>
        <a:p>
          <a:endParaRPr lang="en-IN"/>
        </a:p>
      </dgm:t>
    </dgm:pt>
    <dgm:pt modelId="{1D8006FD-8211-43A9-846B-2A40767A614B}">
      <dgm:prSet phldrT="[Text]" custT="1"/>
      <dgm:spPr/>
      <dgm:t>
        <a:bodyPr/>
        <a:lstStyle/>
        <a:p>
          <a:r>
            <a:rPr lang="en-IN" sz="2400" dirty="0"/>
            <a:t>Tech and Gaming Companies</a:t>
          </a:r>
        </a:p>
      </dgm:t>
    </dgm:pt>
    <dgm:pt modelId="{9E28B2B9-D80E-44B6-8BDF-B64B91D18A0D}" type="parTrans" cxnId="{099B8F49-0EEF-41F0-BD90-6890D03B4B00}">
      <dgm:prSet/>
      <dgm:spPr/>
      <dgm:t>
        <a:bodyPr/>
        <a:lstStyle/>
        <a:p>
          <a:endParaRPr lang="en-IN"/>
        </a:p>
      </dgm:t>
    </dgm:pt>
    <dgm:pt modelId="{CC98196B-1D21-4F30-B49B-AC11502C3526}" type="sibTrans" cxnId="{099B8F49-0EEF-41F0-BD90-6890D03B4B00}">
      <dgm:prSet/>
      <dgm:spPr/>
      <dgm:t>
        <a:bodyPr/>
        <a:lstStyle/>
        <a:p>
          <a:endParaRPr lang="en-IN"/>
        </a:p>
      </dgm:t>
    </dgm:pt>
    <dgm:pt modelId="{532212B4-CFEE-4C7C-8AB8-41A05818FA53}">
      <dgm:prSet custT="1"/>
      <dgm:spPr>
        <a:solidFill>
          <a:srgbClr val="0070C0"/>
        </a:solidFill>
      </dgm:spPr>
      <dgm:t>
        <a:bodyPr/>
        <a:lstStyle/>
        <a:p>
          <a:r>
            <a:rPr lang="en-IN" sz="2400" dirty="0"/>
            <a:t>Law Enforcement and Judicial System</a:t>
          </a:r>
        </a:p>
      </dgm:t>
    </dgm:pt>
    <dgm:pt modelId="{8EE3CCA8-C8FE-4CCE-98B9-977AF302CCD6}" type="parTrans" cxnId="{31653725-95AE-4330-8B23-C4EED4B768DE}">
      <dgm:prSet/>
      <dgm:spPr/>
      <dgm:t>
        <a:bodyPr/>
        <a:lstStyle/>
        <a:p>
          <a:endParaRPr lang="en-IN"/>
        </a:p>
      </dgm:t>
    </dgm:pt>
    <dgm:pt modelId="{9C0618AA-5FD7-4A71-BBA5-8209B6B11AB7}" type="sibTrans" cxnId="{31653725-95AE-4330-8B23-C4EED4B768DE}">
      <dgm:prSet/>
      <dgm:spPr/>
      <dgm:t>
        <a:bodyPr/>
        <a:lstStyle/>
        <a:p>
          <a:endParaRPr lang="en-IN"/>
        </a:p>
      </dgm:t>
    </dgm:pt>
    <dgm:pt modelId="{8D767F6E-72F7-4351-8A1E-C9D927BCE2BF}">
      <dgm:prSet custT="1"/>
      <dgm:spPr>
        <a:solidFill>
          <a:srgbClr val="FFC000"/>
        </a:solidFill>
      </dgm:spPr>
      <dgm:t>
        <a:bodyPr/>
        <a:lstStyle/>
        <a:p>
          <a:r>
            <a:rPr lang="en-IN" sz="2400" dirty="0"/>
            <a:t>Children</a:t>
          </a:r>
          <a:r>
            <a:rPr lang="en-IN" sz="1800" dirty="0"/>
            <a:t> </a:t>
          </a:r>
        </a:p>
      </dgm:t>
    </dgm:pt>
    <dgm:pt modelId="{5AC1785B-451E-4B3D-8754-34E43A465EA0}" type="parTrans" cxnId="{D1331A0B-713D-423E-AA3A-1AABEE519480}">
      <dgm:prSet/>
      <dgm:spPr/>
      <dgm:t>
        <a:bodyPr/>
        <a:lstStyle/>
        <a:p>
          <a:endParaRPr lang="en-IN"/>
        </a:p>
      </dgm:t>
    </dgm:pt>
    <dgm:pt modelId="{EADA2776-5D4A-47F1-8FF2-3C68D5DFBB30}" type="sibTrans" cxnId="{D1331A0B-713D-423E-AA3A-1AABEE519480}">
      <dgm:prSet/>
      <dgm:spPr/>
      <dgm:t>
        <a:bodyPr/>
        <a:lstStyle/>
        <a:p>
          <a:endParaRPr lang="en-IN"/>
        </a:p>
      </dgm:t>
    </dgm:pt>
    <dgm:pt modelId="{D673E2C2-A01D-43F6-9BC1-610E2DEDA12F}" type="pres">
      <dgm:prSet presAssocID="{91019746-0AF4-4002-850E-12E9AD8D37EA}" presName="linear" presStyleCnt="0">
        <dgm:presLayoutVars>
          <dgm:dir/>
          <dgm:animLvl val="lvl"/>
          <dgm:resizeHandles val="exact"/>
        </dgm:presLayoutVars>
      </dgm:prSet>
      <dgm:spPr/>
    </dgm:pt>
    <dgm:pt modelId="{A19B4923-4995-4971-A632-E51DCF64A5CC}" type="pres">
      <dgm:prSet presAssocID="{AE099599-0FA9-421E-9D56-A6B4C1364FE6}" presName="parentLin" presStyleCnt="0"/>
      <dgm:spPr/>
    </dgm:pt>
    <dgm:pt modelId="{97D8329D-02D5-450F-8471-CE878964EC7C}" type="pres">
      <dgm:prSet presAssocID="{AE099599-0FA9-421E-9D56-A6B4C1364FE6}" presName="parentLeftMargin" presStyleLbl="node1" presStyleIdx="0" presStyleCnt="5"/>
      <dgm:spPr/>
    </dgm:pt>
    <dgm:pt modelId="{FDB1B451-6DC6-4356-B579-FCE414927E4E}" type="pres">
      <dgm:prSet presAssocID="{AE099599-0FA9-421E-9D56-A6B4C1364FE6}" presName="parentText" presStyleLbl="node1" presStyleIdx="0" presStyleCnt="5">
        <dgm:presLayoutVars>
          <dgm:chMax val="0"/>
          <dgm:bulletEnabled val="1"/>
        </dgm:presLayoutVars>
      </dgm:prSet>
      <dgm:spPr/>
    </dgm:pt>
    <dgm:pt modelId="{92BE730D-54EC-4FB0-855B-2F25A57DB984}" type="pres">
      <dgm:prSet presAssocID="{AE099599-0FA9-421E-9D56-A6B4C1364FE6}" presName="negativeSpace" presStyleCnt="0"/>
      <dgm:spPr/>
    </dgm:pt>
    <dgm:pt modelId="{979D33CC-62CC-4D0D-9873-24042C8A68B6}" type="pres">
      <dgm:prSet presAssocID="{AE099599-0FA9-421E-9D56-A6B4C1364FE6}" presName="childText" presStyleLbl="conFgAcc1" presStyleIdx="0" presStyleCnt="5">
        <dgm:presLayoutVars>
          <dgm:bulletEnabled val="1"/>
        </dgm:presLayoutVars>
      </dgm:prSet>
      <dgm:spPr/>
    </dgm:pt>
    <dgm:pt modelId="{87466F7F-6DB9-492B-B37A-B5F1761418CF}" type="pres">
      <dgm:prSet presAssocID="{FA976AD7-1335-4721-962F-DAE405FECA7F}" presName="spaceBetweenRectangles" presStyleCnt="0"/>
      <dgm:spPr/>
    </dgm:pt>
    <dgm:pt modelId="{CA57B8E8-190F-4630-BE7D-154F78C5A6B5}" type="pres">
      <dgm:prSet presAssocID="{F4243D4C-80D6-4B43-8107-E4535EF3AB2F}" presName="parentLin" presStyleCnt="0"/>
      <dgm:spPr/>
    </dgm:pt>
    <dgm:pt modelId="{3AE0FA7E-EEE1-4528-BFEE-3B03BAA69CE3}" type="pres">
      <dgm:prSet presAssocID="{F4243D4C-80D6-4B43-8107-E4535EF3AB2F}" presName="parentLeftMargin" presStyleLbl="node1" presStyleIdx="0" presStyleCnt="5"/>
      <dgm:spPr/>
    </dgm:pt>
    <dgm:pt modelId="{EF495BAF-B1FC-4969-AD52-0E0AED286457}" type="pres">
      <dgm:prSet presAssocID="{F4243D4C-80D6-4B43-8107-E4535EF3AB2F}" presName="parentText" presStyleLbl="node1" presStyleIdx="1" presStyleCnt="5">
        <dgm:presLayoutVars>
          <dgm:chMax val="0"/>
          <dgm:bulletEnabled val="1"/>
        </dgm:presLayoutVars>
      </dgm:prSet>
      <dgm:spPr/>
    </dgm:pt>
    <dgm:pt modelId="{FBE24855-5AD5-4FD3-90E2-46D3DF1E7390}" type="pres">
      <dgm:prSet presAssocID="{F4243D4C-80D6-4B43-8107-E4535EF3AB2F}" presName="negativeSpace" presStyleCnt="0"/>
      <dgm:spPr/>
    </dgm:pt>
    <dgm:pt modelId="{D37B4833-5F98-4589-985A-9D2DC59EB93E}" type="pres">
      <dgm:prSet presAssocID="{F4243D4C-80D6-4B43-8107-E4535EF3AB2F}" presName="childText" presStyleLbl="conFgAcc1" presStyleIdx="1" presStyleCnt="5">
        <dgm:presLayoutVars>
          <dgm:bulletEnabled val="1"/>
        </dgm:presLayoutVars>
      </dgm:prSet>
      <dgm:spPr/>
    </dgm:pt>
    <dgm:pt modelId="{256BFE27-3E94-4B29-9084-52E13B6BFA60}" type="pres">
      <dgm:prSet presAssocID="{14ECFE80-FF64-4643-AC62-03A7432B2FF2}" presName="spaceBetweenRectangles" presStyleCnt="0"/>
      <dgm:spPr/>
    </dgm:pt>
    <dgm:pt modelId="{9F2F4E0D-3E5B-4DA1-A182-0F46D7430674}" type="pres">
      <dgm:prSet presAssocID="{1D8006FD-8211-43A9-846B-2A40767A614B}" presName="parentLin" presStyleCnt="0"/>
      <dgm:spPr/>
    </dgm:pt>
    <dgm:pt modelId="{36E72371-F6C3-4BD0-BE07-46FF125C2EBE}" type="pres">
      <dgm:prSet presAssocID="{1D8006FD-8211-43A9-846B-2A40767A614B}" presName="parentLeftMargin" presStyleLbl="node1" presStyleIdx="1" presStyleCnt="5"/>
      <dgm:spPr/>
    </dgm:pt>
    <dgm:pt modelId="{895CAA81-A78A-4B4B-A06C-8B2B5E2D05D2}" type="pres">
      <dgm:prSet presAssocID="{1D8006FD-8211-43A9-846B-2A40767A614B}" presName="parentText" presStyleLbl="node1" presStyleIdx="2" presStyleCnt="5">
        <dgm:presLayoutVars>
          <dgm:chMax val="0"/>
          <dgm:bulletEnabled val="1"/>
        </dgm:presLayoutVars>
      </dgm:prSet>
      <dgm:spPr/>
    </dgm:pt>
    <dgm:pt modelId="{141B286E-CB83-46B0-AA98-4E466AF9D3B3}" type="pres">
      <dgm:prSet presAssocID="{1D8006FD-8211-43A9-846B-2A40767A614B}" presName="negativeSpace" presStyleCnt="0"/>
      <dgm:spPr/>
    </dgm:pt>
    <dgm:pt modelId="{1D4D2210-ACCE-4EAC-8684-17D18730EAA6}" type="pres">
      <dgm:prSet presAssocID="{1D8006FD-8211-43A9-846B-2A40767A614B}" presName="childText" presStyleLbl="conFgAcc1" presStyleIdx="2" presStyleCnt="5">
        <dgm:presLayoutVars>
          <dgm:bulletEnabled val="1"/>
        </dgm:presLayoutVars>
      </dgm:prSet>
      <dgm:spPr/>
    </dgm:pt>
    <dgm:pt modelId="{D6C1556E-C1ED-4614-B671-6A56EA7313B9}" type="pres">
      <dgm:prSet presAssocID="{CC98196B-1D21-4F30-B49B-AC11502C3526}" presName="spaceBetweenRectangles" presStyleCnt="0"/>
      <dgm:spPr/>
    </dgm:pt>
    <dgm:pt modelId="{69A7BB15-80F5-4710-B022-BB4BEF03054A}" type="pres">
      <dgm:prSet presAssocID="{532212B4-CFEE-4C7C-8AB8-41A05818FA53}" presName="parentLin" presStyleCnt="0"/>
      <dgm:spPr/>
    </dgm:pt>
    <dgm:pt modelId="{7B59D134-79F6-4895-A7A3-E48908D5D874}" type="pres">
      <dgm:prSet presAssocID="{532212B4-CFEE-4C7C-8AB8-41A05818FA53}" presName="parentLeftMargin" presStyleLbl="node1" presStyleIdx="2" presStyleCnt="5"/>
      <dgm:spPr/>
    </dgm:pt>
    <dgm:pt modelId="{A4AE1913-9D91-4B24-AF05-6878AD68D2C5}" type="pres">
      <dgm:prSet presAssocID="{532212B4-CFEE-4C7C-8AB8-41A05818FA53}" presName="parentText" presStyleLbl="node1" presStyleIdx="3" presStyleCnt="5">
        <dgm:presLayoutVars>
          <dgm:chMax val="0"/>
          <dgm:bulletEnabled val="1"/>
        </dgm:presLayoutVars>
      </dgm:prSet>
      <dgm:spPr/>
    </dgm:pt>
    <dgm:pt modelId="{127D4359-98DE-44AE-95FC-CBFE61FD35F0}" type="pres">
      <dgm:prSet presAssocID="{532212B4-CFEE-4C7C-8AB8-41A05818FA53}" presName="negativeSpace" presStyleCnt="0"/>
      <dgm:spPr/>
    </dgm:pt>
    <dgm:pt modelId="{D0EFBD4F-930C-4EDB-804D-7D55D2757271}" type="pres">
      <dgm:prSet presAssocID="{532212B4-CFEE-4C7C-8AB8-41A05818FA53}" presName="childText" presStyleLbl="conFgAcc1" presStyleIdx="3" presStyleCnt="5">
        <dgm:presLayoutVars>
          <dgm:bulletEnabled val="1"/>
        </dgm:presLayoutVars>
      </dgm:prSet>
      <dgm:spPr/>
    </dgm:pt>
    <dgm:pt modelId="{3875E9A9-C31C-4100-9009-1C37219137DB}" type="pres">
      <dgm:prSet presAssocID="{9C0618AA-5FD7-4A71-BBA5-8209B6B11AB7}" presName="spaceBetweenRectangles" presStyleCnt="0"/>
      <dgm:spPr/>
    </dgm:pt>
    <dgm:pt modelId="{99987DC8-E8FC-4FBC-ACBC-F8A22314B97A}" type="pres">
      <dgm:prSet presAssocID="{8D767F6E-72F7-4351-8A1E-C9D927BCE2BF}" presName="parentLin" presStyleCnt="0"/>
      <dgm:spPr/>
    </dgm:pt>
    <dgm:pt modelId="{966A023C-7721-4C2E-9461-3EA3475CA313}" type="pres">
      <dgm:prSet presAssocID="{8D767F6E-72F7-4351-8A1E-C9D927BCE2BF}" presName="parentLeftMargin" presStyleLbl="node1" presStyleIdx="3" presStyleCnt="5"/>
      <dgm:spPr/>
    </dgm:pt>
    <dgm:pt modelId="{E475D086-99D3-4517-90D2-8D5275601E6D}" type="pres">
      <dgm:prSet presAssocID="{8D767F6E-72F7-4351-8A1E-C9D927BCE2BF}" presName="parentText" presStyleLbl="node1" presStyleIdx="4" presStyleCnt="5">
        <dgm:presLayoutVars>
          <dgm:chMax val="0"/>
          <dgm:bulletEnabled val="1"/>
        </dgm:presLayoutVars>
      </dgm:prSet>
      <dgm:spPr/>
    </dgm:pt>
    <dgm:pt modelId="{BE90E15B-B490-4AA7-9798-2BADEA3283D6}" type="pres">
      <dgm:prSet presAssocID="{8D767F6E-72F7-4351-8A1E-C9D927BCE2BF}" presName="negativeSpace" presStyleCnt="0"/>
      <dgm:spPr/>
    </dgm:pt>
    <dgm:pt modelId="{F30807D1-D3CB-4F48-9506-8ADDEC71A9C0}" type="pres">
      <dgm:prSet presAssocID="{8D767F6E-72F7-4351-8A1E-C9D927BCE2BF}" presName="childText" presStyleLbl="conFgAcc1" presStyleIdx="4" presStyleCnt="5">
        <dgm:presLayoutVars>
          <dgm:bulletEnabled val="1"/>
        </dgm:presLayoutVars>
      </dgm:prSet>
      <dgm:spPr/>
    </dgm:pt>
  </dgm:ptLst>
  <dgm:cxnLst>
    <dgm:cxn modelId="{D1331A0B-713D-423E-AA3A-1AABEE519480}" srcId="{91019746-0AF4-4002-850E-12E9AD8D37EA}" destId="{8D767F6E-72F7-4351-8A1E-C9D927BCE2BF}" srcOrd="4" destOrd="0" parTransId="{5AC1785B-451E-4B3D-8754-34E43A465EA0}" sibTransId="{EADA2776-5D4A-47F1-8FF2-3C68D5DFBB30}"/>
    <dgm:cxn modelId="{3B2F6910-B99C-44C7-8E23-1BF9FA85355D}" type="presOf" srcId="{AE099599-0FA9-421E-9D56-A6B4C1364FE6}" destId="{FDB1B451-6DC6-4356-B579-FCE414927E4E}" srcOrd="1" destOrd="0" presId="urn:microsoft.com/office/officeart/2005/8/layout/list1"/>
    <dgm:cxn modelId="{59695E13-04F8-4E87-9D97-98D13392ADE6}" type="presOf" srcId="{1D8006FD-8211-43A9-846B-2A40767A614B}" destId="{36E72371-F6C3-4BD0-BE07-46FF125C2EBE}" srcOrd="0" destOrd="0" presId="urn:microsoft.com/office/officeart/2005/8/layout/list1"/>
    <dgm:cxn modelId="{95E8CB1B-B406-4E64-B345-D109CF6FB2D3}" srcId="{91019746-0AF4-4002-850E-12E9AD8D37EA}" destId="{F4243D4C-80D6-4B43-8107-E4535EF3AB2F}" srcOrd="1" destOrd="0" parTransId="{04BECD14-13F5-4150-B423-FCC2D1E369FE}" sibTransId="{14ECFE80-FF64-4643-AC62-03A7432B2FF2}"/>
    <dgm:cxn modelId="{22BFA121-C998-46F2-9F50-3A7DF733437A}" srcId="{91019746-0AF4-4002-850E-12E9AD8D37EA}" destId="{AE099599-0FA9-421E-9D56-A6B4C1364FE6}" srcOrd="0" destOrd="0" parTransId="{BA26A8C2-A3A8-411B-87C5-A9F32225BD73}" sibTransId="{FA976AD7-1335-4721-962F-DAE405FECA7F}"/>
    <dgm:cxn modelId="{31653725-95AE-4330-8B23-C4EED4B768DE}" srcId="{91019746-0AF4-4002-850E-12E9AD8D37EA}" destId="{532212B4-CFEE-4C7C-8AB8-41A05818FA53}" srcOrd="3" destOrd="0" parTransId="{8EE3CCA8-C8FE-4CCE-98B9-977AF302CCD6}" sibTransId="{9C0618AA-5FD7-4A71-BBA5-8209B6B11AB7}"/>
    <dgm:cxn modelId="{C8E8D835-578D-4A0F-9928-A4B0677A5037}" type="presOf" srcId="{F4243D4C-80D6-4B43-8107-E4535EF3AB2F}" destId="{3AE0FA7E-EEE1-4528-BFEE-3B03BAA69CE3}" srcOrd="0" destOrd="0" presId="urn:microsoft.com/office/officeart/2005/8/layout/list1"/>
    <dgm:cxn modelId="{099B8F49-0EEF-41F0-BD90-6890D03B4B00}" srcId="{91019746-0AF4-4002-850E-12E9AD8D37EA}" destId="{1D8006FD-8211-43A9-846B-2A40767A614B}" srcOrd="2" destOrd="0" parTransId="{9E28B2B9-D80E-44B6-8BDF-B64B91D18A0D}" sibTransId="{CC98196B-1D21-4F30-B49B-AC11502C3526}"/>
    <dgm:cxn modelId="{A4AEDE50-D217-4AA5-921A-9F12B30EB549}" type="presOf" srcId="{532212B4-CFEE-4C7C-8AB8-41A05818FA53}" destId="{7B59D134-79F6-4895-A7A3-E48908D5D874}" srcOrd="0" destOrd="0" presId="urn:microsoft.com/office/officeart/2005/8/layout/list1"/>
    <dgm:cxn modelId="{E2EC75A6-F1D0-45A8-BC70-AFB12A1E6B72}" type="presOf" srcId="{1D8006FD-8211-43A9-846B-2A40767A614B}" destId="{895CAA81-A78A-4B4B-A06C-8B2B5E2D05D2}" srcOrd="1" destOrd="0" presId="urn:microsoft.com/office/officeart/2005/8/layout/list1"/>
    <dgm:cxn modelId="{9643B4AA-27DD-47EF-A6E6-F4B22B667038}" type="presOf" srcId="{532212B4-CFEE-4C7C-8AB8-41A05818FA53}" destId="{A4AE1913-9D91-4B24-AF05-6878AD68D2C5}" srcOrd="1" destOrd="0" presId="urn:microsoft.com/office/officeart/2005/8/layout/list1"/>
    <dgm:cxn modelId="{90D297BC-9B7B-41B3-838B-F9D5BE2D8F99}" type="presOf" srcId="{AE099599-0FA9-421E-9D56-A6B4C1364FE6}" destId="{97D8329D-02D5-450F-8471-CE878964EC7C}" srcOrd="0" destOrd="0" presId="urn:microsoft.com/office/officeart/2005/8/layout/list1"/>
    <dgm:cxn modelId="{F5DE51EA-029E-453B-98A8-F93B9453A693}" type="presOf" srcId="{91019746-0AF4-4002-850E-12E9AD8D37EA}" destId="{D673E2C2-A01D-43F6-9BC1-610E2DEDA12F}" srcOrd="0" destOrd="0" presId="urn:microsoft.com/office/officeart/2005/8/layout/list1"/>
    <dgm:cxn modelId="{5B389FEE-ABEA-49BF-ABAF-FD0E4181FA71}" type="presOf" srcId="{8D767F6E-72F7-4351-8A1E-C9D927BCE2BF}" destId="{966A023C-7721-4C2E-9461-3EA3475CA313}" srcOrd="0" destOrd="0" presId="urn:microsoft.com/office/officeart/2005/8/layout/list1"/>
    <dgm:cxn modelId="{291C24F0-85FE-464B-B595-17A58C29D430}" type="presOf" srcId="{8D767F6E-72F7-4351-8A1E-C9D927BCE2BF}" destId="{E475D086-99D3-4517-90D2-8D5275601E6D}" srcOrd="1" destOrd="0" presId="urn:microsoft.com/office/officeart/2005/8/layout/list1"/>
    <dgm:cxn modelId="{755805F9-374F-4AAD-91A4-2BA2F7FD53BA}" type="presOf" srcId="{F4243D4C-80D6-4B43-8107-E4535EF3AB2F}" destId="{EF495BAF-B1FC-4969-AD52-0E0AED286457}" srcOrd="1" destOrd="0" presId="urn:microsoft.com/office/officeart/2005/8/layout/list1"/>
    <dgm:cxn modelId="{84E0C930-1E1A-4713-9CEE-653C12753C41}" type="presParOf" srcId="{D673E2C2-A01D-43F6-9BC1-610E2DEDA12F}" destId="{A19B4923-4995-4971-A632-E51DCF64A5CC}" srcOrd="0" destOrd="0" presId="urn:microsoft.com/office/officeart/2005/8/layout/list1"/>
    <dgm:cxn modelId="{02E7AA3A-5E2F-4F3F-AB93-B33523F7014F}" type="presParOf" srcId="{A19B4923-4995-4971-A632-E51DCF64A5CC}" destId="{97D8329D-02D5-450F-8471-CE878964EC7C}" srcOrd="0" destOrd="0" presId="urn:microsoft.com/office/officeart/2005/8/layout/list1"/>
    <dgm:cxn modelId="{B46125F5-960F-4242-B172-C326C4DE4CBF}" type="presParOf" srcId="{A19B4923-4995-4971-A632-E51DCF64A5CC}" destId="{FDB1B451-6DC6-4356-B579-FCE414927E4E}" srcOrd="1" destOrd="0" presId="urn:microsoft.com/office/officeart/2005/8/layout/list1"/>
    <dgm:cxn modelId="{6974AE17-D4A6-4B49-A46E-947C19F06886}" type="presParOf" srcId="{D673E2C2-A01D-43F6-9BC1-610E2DEDA12F}" destId="{92BE730D-54EC-4FB0-855B-2F25A57DB984}" srcOrd="1" destOrd="0" presId="urn:microsoft.com/office/officeart/2005/8/layout/list1"/>
    <dgm:cxn modelId="{623F34F9-260B-47E8-89A1-3DD43C15CB15}" type="presParOf" srcId="{D673E2C2-A01D-43F6-9BC1-610E2DEDA12F}" destId="{979D33CC-62CC-4D0D-9873-24042C8A68B6}" srcOrd="2" destOrd="0" presId="urn:microsoft.com/office/officeart/2005/8/layout/list1"/>
    <dgm:cxn modelId="{6D6F1FF8-F828-4632-9758-EFD1568B0FB0}" type="presParOf" srcId="{D673E2C2-A01D-43F6-9BC1-610E2DEDA12F}" destId="{87466F7F-6DB9-492B-B37A-B5F1761418CF}" srcOrd="3" destOrd="0" presId="urn:microsoft.com/office/officeart/2005/8/layout/list1"/>
    <dgm:cxn modelId="{43F23A5B-DDFE-4D50-9B1D-E1AEBD8C5E28}" type="presParOf" srcId="{D673E2C2-A01D-43F6-9BC1-610E2DEDA12F}" destId="{CA57B8E8-190F-4630-BE7D-154F78C5A6B5}" srcOrd="4" destOrd="0" presId="urn:microsoft.com/office/officeart/2005/8/layout/list1"/>
    <dgm:cxn modelId="{AE680762-AF17-4844-8AEE-EC332F996E14}" type="presParOf" srcId="{CA57B8E8-190F-4630-BE7D-154F78C5A6B5}" destId="{3AE0FA7E-EEE1-4528-BFEE-3B03BAA69CE3}" srcOrd="0" destOrd="0" presId="urn:microsoft.com/office/officeart/2005/8/layout/list1"/>
    <dgm:cxn modelId="{0F154953-E2C6-48DB-A1FB-B114556481FA}" type="presParOf" srcId="{CA57B8E8-190F-4630-BE7D-154F78C5A6B5}" destId="{EF495BAF-B1FC-4969-AD52-0E0AED286457}" srcOrd="1" destOrd="0" presId="urn:microsoft.com/office/officeart/2005/8/layout/list1"/>
    <dgm:cxn modelId="{57793A9C-A3AF-4482-B84A-76404CE2AA90}" type="presParOf" srcId="{D673E2C2-A01D-43F6-9BC1-610E2DEDA12F}" destId="{FBE24855-5AD5-4FD3-90E2-46D3DF1E7390}" srcOrd="5" destOrd="0" presId="urn:microsoft.com/office/officeart/2005/8/layout/list1"/>
    <dgm:cxn modelId="{511FE455-C122-43DE-A793-845E88DF9830}" type="presParOf" srcId="{D673E2C2-A01D-43F6-9BC1-610E2DEDA12F}" destId="{D37B4833-5F98-4589-985A-9D2DC59EB93E}" srcOrd="6" destOrd="0" presId="urn:microsoft.com/office/officeart/2005/8/layout/list1"/>
    <dgm:cxn modelId="{4D3F69B4-687E-4151-9501-72D6D9CF0209}" type="presParOf" srcId="{D673E2C2-A01D-43F6-9BC1-610E2DEDA12F}" destId="{256BFE27-3E94-4B29-9084-52E13B6BFA60}" srcOrd="7" destOrd="0" presId="urn:microsoft.com/office/officeart/2005/8/layout/list1"/>
    <dgm:cxn modelId="{43FF28BE-1630-4792-8648-B2BB3E77A8CF}" type="presParOf" srcId="{D673E2C2-A01D-43F6-9BC1-610E2DEDA12F}" destId="{9F2F4E0D-3E5B-4DA1-A182-0F46D7430674}" srcOrd="8" destOrd="0" presId="urn:microsoft.com/office/officeart/2005/8/layout/list1"/>
    <dgm:cxn modelId="{9B03B0E1-469A-4DAB-8220-A54974420B49}" type="presParOf" srcId="{9F2F4E0D-3E5B-4DA1-A182-0F46D7430674}" destId="{36E72371-F6C3-4BD0-BE07-46FF125C2EBE}" srcOrd="0" destOrd="0" presId="urn:microsoft.com/office/officeart/2005/8/layout/list1"/>
    <dgm:cxn modelId="{59B46EBE-A392-4DE2-ACB1-A96633215EDA}" type="presParOf" srcId="{9F2F4E0D-3E5B-4DA1-A182-0F46D7430674}" destId="{895CAA81-A78A-4B4B-A06C-8B2B5E2D05D2}" srcOrd="1" destOrd="0" presId="urn:microsoft.com/office/officeart/2005/8/layout/list1"/>
    <dgm:cxn modelId="{13494EF3-4231-41B8-AAD9-2B20C9017E62}" type="presParOf" srcId="{D673E2C2-A01D-43F6-9BC1-610E2DEDA12F}" destId="{141B286E-CB83-46B0-AA98-4E466AF9D3B3}" srcOrd="9" destOrd="0" presId="urn:microsoft.com/office/officeart/2005/8/layout/list1"/>
    <dgm:cxn modelId="{D70D3E5D-077C-49B6-814C-EBE26759D7C8}" type="presParOf" srcId="{D673E2C2-A01D-43F6-9BC1-610E2DEDA12F}" destId="{1D4D2210-ACCE-4EAC-8684-17D18730EAA6}" srcOrd="10" destOrd="0" presId="urn:microsoft.com/office/officeart/2005/8/layout/list1"/>
    <dgm:cxn modelId="{A4B23D55-2759-4DF9-81FC-5121D5A68D28}" type="presParOf" srcId="{D673E2C2-A01D-43F6-9BC1-610E2DEDA12F}" destId="{D6C1556E-C1ED-4614-B671-6A56EA7313B9}" srcOrd="11" destOrd="0" presId="urn:microsoft.com/office/officeart/2005/8/layout/list1"/>
    <dgm:cxn modelId="{C19B77ED-09FF-4318-BB43-6AE6F093866B}" type="presParOf" srcId="{D673E2C2-A01D-43F6-9BC1-610E2DEDA12F}" destId="{69A7BB15-80F5-4710-B022-BB4BEF03054A}" srcOrd="12" destOrd="0" presId="urn:microsoft.com/office/officeart/2005/8/layout/list1"/>
    <dgm:cxn modelId="{082CEA6C-812B-477C-90BE-4B7776E88A21}" type="presParOf" srcId="{69A7BB15-80F5-4710-B022-BB4BEF03054A}" destId="{7B59D134-79F6-4895-A7A3-E48908D5D874}" srcOrd="0" destOrd="0" presId="urn:microsoft.com/office/officeart/2005/8/layout/list1"/>
    <dgm:cxn modelId="{3D159BD4-50B5-4CA2-8CB5-5A7B228D1C60}" type="presParOf" srcId="{69A7BB15-80F5-4710-B022-BB4BEF03054A}" destId="{A4AE1913-9D91-4B24-AF05-6878AD68D2C5}" srcOrd="1" destOrd="0" presId="urn:microsoft.com/office/officeart/2005/8/layout/list1"/>
    <dgm:cxn modelId="{1F02CD28-F22E-454C-9814-E9F01926D488}" type="presParOf" srcId="{D673E2C2-A01D-43F6-9BC1-610E2DEDA12F}" destId="{127D4359-98DE-44AE-95FC-CBFE61FD35F0}" srcOrd="13" destOrd="0" presId="urn:microsoft.com/office/officeart/2005/8/layout/list1"/>
    <dgm:cxn modelId="{52452CC8-31B9-4426-8140-DD56566A8B95}" type="presParOf" srcId="{D673E2C2-A01D-43F6-9BC1-610E2DEDA12F}" destId="{D0EFBD4F-930C-4EDB-804D-7D55D2757271}" srcOrd="14" destOrd="0" presId="urn:microsoft.com/office/officeart/2005/8/layout/list1"/>
    <dgm:cxn modelId="{82F81658-2061-4D77-92AA-E4D66DBD7DE4}" type="presParOf" srcId="{D673E2C2-A01D-43F6-9BC1-610E2DEDA12F}" destId="{3875E9A9-C31C-4100-9009-1C37219137DB}" srcOrd="15" destOrd="0" presId="urn:microsoft.com/office/officeart/2005/8/layout/list1"/>
    <dgm:cxn modelId="{00983158-C879-46E8-AABC-754702D3C862}" type="presParOf" srcId="{D673E2C2-A01D-43F6-9BC1-610E2DEDA12F}" destId="{99987DC8-E8FC-4FBC-ACBC-F8A22314B97A}" srcOrd="16" destOrd="0" presId="urn:microsoft.com/office/officeart/2005/8/layout/list1"/>
    <dgm:cxn modelId="{3DCB7B4F-464B-405E-B96F-8CC1193611A4}" type="presParOf" srcId="{99987DC8-E8FC-4FBC-ACBC-F8A22314B97A}" destId="{966A023C-7721-4C2E-9461-3EA3475CA313}" srcOrd="0" destOrd="0" presId="urn:microsoft.com/office/officeart/2005/8/layout/list1"/>
    <dgm:cxn modelId="{144425F2-0EAF-4C24-88C1-B834A49BD888}" type="presParOf" srcId="{99987DC8-E8FC-4FBC-ACBC-F8A22314B97A}" destId="{E475D086-99D3-4517-90D2-8D5275601E6D}" srcOrd="1" destOrd="0" presId="urn:microsoft.com/office/officeart/2005/8/layout/list1"/>
    <dgm:cxn modelId="{0549ABB3-D0A5-443D-BEA6-0F58A7B4A05E}" type="presParOf" srcId="{D673E2C2-A01D-43F6-9BC1-610E2DEDA12F}" destId="{BE90E15B-B490-4AA7-9798-2BADEA3283D6}" srcOrd="17" destOrd="0" presId="urn:microsoft.com/office/officeart/2005/8/layout/list1"/>
    <dgm:cxn modelId="{E71AC9E4-0DDF-482B-AD2A-172C0C1475E8}" type="presParOf" srcId="{D673E2C2-A01D-43F6-9BC1-610E2DEDA12F}" destId="{F30807D1-D3CB-4F48-9506-8ADDEC71A9C0}"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F197CAC-DCB3-46E2-AD8B-BD480D935E8E}" type="doc">
      <dgm:prSet loTypeId="urn:microsoft.com/office/officeart/2005/8/layout/hierarchy3" loCatId="list" qsTypeId="urn:microsoft.com/office/officeart/2005/8/quickstyle/simple1" qsCatId="simple" csTypeId="urn:microsoft.com/office/officeart/2005/8/colors/accent0_3" csCatId="mainScheme" phldr="1"/>
      <dgm:spPr/>
      <dgm:t>
        <a:bodyPr/>
        <a:lstStyle/>
        <a:p>
          <a:endParaRPr lang="en-IN"/>
        </a:p>
      </dgm:t>
    </dgm:pt>
    <dgm:pt modelId="{BEF4E468-5E5F-4D4B-B592-0BD7AC6596B2}">
      <dgm:prSet phldrT="[Text]" custT="1"/>
      <dgm:spPr/>
      <dgm:t>
        <a:bodyPr/>
        <a:lstStyle/>
        <a:p>
          <a:pPr>
            <a:buFont typeface="Arial" panose="020B0604020202020204" pitchFamily="34" charset="0"/>
            <a:buChar char="•"/>
          </a:pPr>
          <a:r>
            <a:rPr lang="en-IN" sz="2400" b="1" i="0" dirty="0"/>
            <a:t>Cyber Laws in India</a:t>
          </a:r>
          <a:endParaRPr lang="en-IN" sz="2400" dirty="0"/>
        </a:p>
      </dgm:t>
    </dgm:pt>
    <dgm:pt modelId="{91872D3C-2439-4590-BD13-363E39AE136A}" type="parTrans" cxnId="{824D0B4A-2052-47FA-BD2B-8C18B61B9642}">
      <dgm:prSet/>
      <dgm:spPr/>
      <dgm:t>
        <a:bodyPr/>
        <a:lstStyle/>
        <a:p>
          <a:endParaRPr lang="en-IN" sz="2000"/>
        </a:p>
      </dgm:t>
    </dgm:pt>
    <dgm:pt modelId="{0FA7D294-592C-4551-97FA-DB6D435A1DBC}" type="sibTrans" cxnId="{824D0B4A-2052-47FA-BD2B-8C18B61B9642}">
      <dgm:prSet/>
      <dgm:spPr/>
      <dgm:t>
        <a:bodyPr/>
        <a:lstStyle/>
        <a:p>
          <a:endParaRPr lang="en-IN" sz="2000"/>
        </a:p>
      </dgm:t>
    </dgm:pt>
    <dgm:pt modelId="{C4D294FE-955B-4E46-B781-767B89226BAF}">
      <dgm:prSet phldrT="[Text]" custT="1"/>
      <dgm:spPr/>
      <dgm:t>
        <a:bodyPr/>
        <a:lstStyle/>
        <a:p>
          <a:pPr>
            <a:buFont typeface="Arial" panose="020B0604020202020204" pitchFamily="34" charset="0"/>
            <a:buChar char="•"/>
          </a:pPr>
          <a:r>
            <a:rPr lang="en-IN" sz="2000" b="0" i="0" dirty="0"/>
            <a:t>Information Technology Act 2000</a:t>
          </a:r>
          <a:endParaRPr lang="en-IN" sz="2000" dirty="0"/>
        </a:p>
      </dgm:t>
    </dgm:pt>
    <dgm:pt modelId="{4AECB661-C1A9-4959-B569-98C24AE6F46A}" type="parTrans" cxnId="{4C461E53-ED8E-48AD-B244-4026EAE70D95}">
      <dgm:prSet/>
      <dgm:spPr/>
      <dgm:t>
        <a:bodyPr/>
        <a:lstStyle/>
        <a:p>
          <a:endParaRPr lang="en-IN" sz="2000"/>
        </a:p>
      </dgm:t>
    </dgm:pt>
    <dgm:pt modelId="{2F431481-568B-4D94-8A28-C7F5A6722153}" type="sibTrans" cxnId="{4C461E53-ED8E-48AD-B244-4026EAE70D95}">
      <dgm:prSet/>
      <dgm:spPr/>
      <dgm:t>
        <a:bodyPr/>
        <a:lstStyle/>
        <a:p>
          <a:endParaRPr lang="en-IN" sz="2000"/>
        </a:p>
      </dgm:t>
    </dgm:pt>
    <dgm:pt modelId="{E40B5DEE-AB7F-4931-8AA7-173CB52B519F}">
      <dgm:prSet custT="1"/>
      <dgm:spPr/>
      <dgm:t>
        <a:bodyPr/>
        <a:lstStyle/>
        <a:p>
          <a:pPr>
            <a:buFont typeface="Arial" panose="020B0604020202020204" pitchFamily="34" charset="0"/>
            <a:buChar char="•"/>
          </a:pPr>
          <a:r>
            <a:rPr lang="en-IN" sz="1800" b="0" i="0" dirty="0"/>
            <a:t>Digital Personal Data Protection Act 2023</a:t>
          </a:r>
        </a:p>
      </dgm:t>
    </dgm:pt>
    <dgm:pt modelId="{202E475F-B2A1-4151-B76B-681D46D6C342}" type="parTrans" cxnId="{566F0831-9C15-4529-A43B-CE06C7404FC9}">
      <dgm:prSet/>
      <dgm:spPr/>
      <dgm:t>
        <a:bodyPr/>
        <a:lstStyle/>
        <a:p>
          <a:endParaRPr lang="en-IN" sz="2000"/>
        </a:p>
      </dgm:t>
    </dgm:pt>
    <dgm:pt modelId="{8A7168D6-7995-4C74-8660-5CE52741533F}" type="sibTrans" cxnId="{566F0831-9C15-4529-A43B-CE06C7404FC9}">
      <dgm:prSet/>
      <dgm:spPr/>
      <dgm:t>
        <a:bodyPr/>
        <a:lstStyle/>
        <a:p>
          <a:endParaRPr lang="en-IN" sz="2000"/>
        </a:p>
      </dgm:t>
    </dgm:pt>
    <dgm:pt modelId="{4758FA4A-C031-400E-AD67-C0A24F757716}">
      <dgm:prSet custT="1"/>
      <dgm:spPr/>
      <dgm:t>
        <a:bodyPr/>
        <a:lstStyle/>
        <a:p>
          <a:pPr>
            <a:buFont typeface="Arial" panose="020B0604020202020204" pitchFamily="34" charset="0"/>
            <a:buChar char="•"/>
          </a:pPr>
          <a:r>
            <a:rPr lang="en-IN" sz="2000" b="0" i="0" dirty="0"/>
            <a:t>Other Relevant Regulations</a:t>
          </a:r>
        </a:p>
      </dgm:t>
    </dgm:pt>
    <dgm:pt modelId="{67DF4678-67DE-4E70-BF9A-D7E53317B4A3}" type="parTrans" cxnId="{2D3447E1-119D-4243-BD3B-0243DD3DF619}">
      <dgm:prSet/>
      <dgm:spPr/>
      <dgm:t>
        <a:bodyPr/>
        <a:lstStyle/>
        <a:p>
          <a:endParaRPr lang="en-IN" sz="2000"/>
        </a:p>
      </dgm:t>
    </dgm:pt>
    <dgm:pt modelId="{1DDBF19C-DC0C-47DB-B391-C37A8D5D9AF2}" type="sibTrans" cxnId="{2D3447E1-119D-4243-BD3B-0243DD3DF619}">
      <dgm:prSet/>
      <dgm:spPr/>
      <dgm:t>
        <a:bodyPr/>
        <a:lstStyle/>
        <a:p>
          <a:endParaRPr lang="en-IN" sz="2000"/>
        </a:p>
      </dgm:t>
    </dgm:pt>
    <dgm:pt modelId="{3E535626-788B-4FB4-84C8-579A9C52CAE0}">
      <dgm:prSet custT="1"/>
      <dgm:spPr/>
      <dgm:t>
        <a:bodyPr/>
        <a:lstStyle/>
        <a:p>
          <a:pPr>
            <a:buFont typeface="Arial" panose="020B0604020202020204" pitchFamily="34" charset="0"/>
            <a:buChar char="•"/>
          </a:pPr>
          <a:r>
            <a:rPr lang="en-IN" sz="2400" b="1" i="0" dirty="0"/>
            <a:t>Key Provisions</a:t>
          </a:r>
          <a:endParaRPr lang="en-IN" sz="2400" b="0" i="0" dirty="0"/>
        </a:p>
      </dgm:t>
    </dgm:pt>
    <dgm:pt modelId="{EE064959-3FB2-49F3-A6F2-CE91F8939CF4}" type="parTrans" cxnId="{866A7E28-F7DD-40A3-A550-0F998FB5C769}">
      <dgm:prSet/>
      <dgm:spPr/>
      <dgm:t>
        <a:bodyPr/>
        <a:lstStyle/>
        <a:p>
          <a:endParaRPr lang="en-IN" sz="2000"/>
        </a:p>
      </dgm:t>
    </dgm:pt>
    <dgm:pt modelId="{BA63C4E8-875A-4B76-9196-5A661A7E9411}" type="sibTrans" cxnId="{866A7E28-F7DD-40A3-A550-0F998FB5C769}">
      <dgm:prSet/>
      <dgm:spPr/>
      <dgm:t>
        <a:bodyPr/>
        <a:lstStyle/>
        <a:p>
          <a:endParaRPr lang="en-IN" sz="2000"/>
        </a:p>
      </dgm:t>
    </dgm:pt>
    <dgm:pt modelId="{BA63BE72-3BE6-4CA3-8BE8-2A6893DE0BD4}">
      <dgm:prSet custT="1"/>
      <dgm:spPr/>
      <dgm:t>
        <a:bodyPr/>
        <a:lstStyle/>
        <a:p>
          <a:pPr>
            <a:buFont typeface="Arial" panose="020B0604020202020204" pitchFamily="34" charset="0"/>
            <a:buChar char="•"/>
          </a:pPr>
          <a:r>
            <a:rPr lang="en-IN" sz="2000" b="0" i="0" dirty="0"/>
            <a:t>Data Privacy Regulations</a:t>
          </a:r>
        </a:p>
      </dgm:t>
    </dgm:pt>
    <dgm:pt modelId="{3373E5A5-3C8A-41A5-B661-FBC12384B365}" type="parTrans" cxnId="{A58654F9-1E4B-476E-B1E9-BCA72F33CE7E}">
      <dgm:prSet/>
      <dgm:spPr/>
      <dgm:t>
        <a:bodyPr/>
        <a:lstStyle/>
        <a:p>
          <a:endParaRPr lang="en-IN" sz="2000"/>
        </a:p>
      </dgm:t>
    </dgm:pt>
    <dgm:pt modelId="{079C5DEC-2A24-49EA-88F7-1E8D56A8E374}" type="sibTrans" cxnId="{A58654F9-1E4B-476E-B1E9-BCA72F33CE7E}">
      <dgm:prSet/>
      <dgm:spPr/>
      <dgm:t>
        <a:bodyPr/>
        <a:lstStyle/>
        <a:p>
          <a:endParaRPr lang="en-IN" sz="2000"/>
        </a:p>
      </dgm:t>
    </dgm:pt>
    <dgm:pt modelId="{B939DA42-3859-4753-97D3-1A20FA9036B3}">
      <dgm:prSet custT="1"/>
      <dgm:spPr/>
      <dgm:t>
        <a:bodyPr/>
        <a:lstStyle/>
        <a:p>
          <a:pPr>
            <a:buFont typeface="Arial" panose="020B0604020202020204" pitchFamily="34" charset="0"/>
            <a:buChar char="•"/>
          </a:pPr>
          <a:r>
            <a:rPr lang="en-IN" sz="2000" b="0" i="0" dirty="0"/>
            <a:t>Cybercrime Definitions</a:t>
          </a:r>
        </a:p>
      </dgm:t>
    </dgm:pt>
    <dgm:pt modelId="{65FCC037-A470-4D34-866E-0541E82160A8}" type="parTrans" cxnId="{CDB423B9-4B1C-4CD7-8CC6-066BF33C8ABC}">
      <dgm:prSet/>
      <dgm:spPr/>
      <dgm:t>
        <a:bodyPr/>
        <a:lstStyle/>
        <a:p>
          <a:endParaRPr lang="en-IN" sz="2000"/>
        </a:p>
      </dgm:t>
    </dgm:pt>
    <dgm:pt modelId="{88CB0733-3A0D-4AE6-8CDA-1CB0AA4FA671}" type="sibTrans" cxnId="{CDB423B9-4B1C-4CD7-8CC6-066BF33C8ABC}">
      <dgm:prSet/>
      <dgm:spPr/>
      <dgm:t>
        <a:bodyPr/>
        <a:lstStyle/>
        <a:p>
          <a:endParaRPr lang="en-IN" sz="2000"/>
        </a:p>
      </dgm:t>
    </dgm:pt>
    <dgm:pt modelId="{97A57071-E26C-40F7-B400-D4C6A91C21E2}">
      <dgm:prSet custT="1"/>
      <dgm:spPr/>
      <dgm:t>
        <a:bodyPr/>
        <a:lstStyle/>
        <a:p>
          <a:pPr>
            <a:buFont typeface="Arial" panose="020B0604020202020204" pitchFamily="34" charset="0"/>
            <a:buChar char="•"/>
          </a:pPr>
          <a:r>
            <a:rPr lang="en-IN" sz="2000" b="0" i="0" dirty="0"/>
            <a:t>Punishments and Penalties</a:t>
          </a:r>
        </a:p>
      </dgm:t>
    </dgm:pt>
    <dgm:pt modelId="{80DF2091-8C4E-47E8-B3AE-592C53FA9AD5}" type="parTrans" cxnId="{825DED6B-18DE-4A70-8CD4-85A70CC016F9}">
      <dgm:prSet/>
      <dgm:spPr/>
      <dgm:t>
        <a:bodyPr/>
        <a:lstStyle/>
        <a:p>
          <a:endParaRPr lang="en-IN" sz="2000"/>
        </a:p>
      </dgm:t>
    </dgm:pt>
    <dgm:pt modelId="{03CEF984-0B84-4B03-B9E0-0BEFAF0677D1}" type="sibTrans" cxnId="{825DED6B-18DE-4A70-8CD4-85A70CC016F9}">
      <dgm:prSet/>
      <dgm:spPr/>
      <dgm:t>
        <a:bodyPr/>
        <a:lstStyle/>
        <a:p>
          <a:endParaRPr lang="en-IN" sz="2000"/>
        </a:p>
      </dgm:t>
    </dgm:pt>
    <dgm:pt modelId="{EB5B3A22-9763-4F0A-805B-58EF4748A280}">
      <dgm:prSet custT="1"/>
      <dgm:spPr/>
      <dgm:t>
        <a:bodyPr/>
        <a:lstStyle/>
        <a:p>
          <a:pPr>
            <a:buFont typeface="Arial" panose="020B0604020202020204" pitchFamily="34" charset="0"/>
            <a:buChar char="•"/>
          </a:pPr>
          <a:r>
            <a:rPr lang="en-IN" sz="2400" b="1" i="0" dirty="0"/>
            <a:t>Enforcement Mechanisms</a:t>
          </a:r>
          <a:endParaRPr lang="en-IN" sz="2400" b="0" i="0" dirty="0"/>
        </a:p>
      </dgm:t>
    </dgm:pt>
    <dgm:pt modelId="{336C8140-2C12-4529-B0FE-FABB92727460}" type="parTrans" cxnId="{91705BFD-ACED-41AD-9605-B3CD164EE7FD}">
      <dgm:prSet/>
      <dgm:spPr/>
      <dgm:t>
        <a:bodyPr/>
        <a:lstStyle/>
        <a:p>
          <a:endParaRPr lang="en-IN" sz="2000"/>
        </a:p>
      </dgm:t>
    </dgm:pt>
    <dgm:pt modelId="{7517CAAE-34F1-402D-9D15-816A7D11DA96}" type="sibTrans" cxnId="{91705BFD-ACED-41AD-9605-B3CD164EE7FD}">
      <dgm:prSet/>
      <dgm:spPr/>
      <dgm:t>
        <a:bodyPr/>
        <a:lstStyle/>
        <a:p>
          <a:endParaRPr lang="en-IN" sz="2000"/>
        </a:p>
      </dgm:t>
    </dgm:pt>
    <dgm:pt modelId="{54C7A566-442A-4591-823A-2E2850443887}">
      <dgm:prSet custT="1"/>
      <dgm:spPr/>
      <dgm:t>
        <a:bodyPr/>
        <a:lstStyle/>
        <a:p>
          <a:pPr>
            <a:buFont typeface="Arial" panose="020B0604020202020204" pitchFamily="34" charset="0"/>
            <a:buChar char="•"/>
          </a:pPr>
          <a:r>
            <a:rPr lang="en-IN" sz="2000" b="0" i="0" dirty="0"/>
            <a:t>Cyber Cells and Police Stations</a:t>
          </a:r>
        </a:p>
      </dgm:t>
    </dgm:pt>
    <dgm:pt modelId="{028DD5BE-D82D-4FF0-9C88-0A98F13504F9}" type="parTrans" cxnId="{56867B99-E83D-4CBC-A1B5-E1A845ECC5CA}">
      <dgm:prSet/>
      <dgm:spPr/>
      <dgm:t>
        <a:bodyPr/>
        <a:lstStyle/>
        <a:p>
          <a:endParaRPr lang="en-IN" sz="2000"/>
        </a:p>
      </dgm:t>
    </dgm:pt>
    <dgm:pt modelId="{DB8AF8DB-8064-448B-83C7-05AD3A98C8BA}" type="sibTrans" cxnId="{56867B99-E83D-4CBC-A1B5-E1A845ECC5CA}">
      <dgm:prSet/>
      <dgm:spPr/>
      <dgm:t>
        <a:bodyPr/>
        <a:lstStyle/>
        <a:p>
          <a:endParaRPr lang="en-IN" sz="2000"/>
        </a:p>
      </dgm:t>
    </dgm:pt>
    <dgm:pt modelId="{B9CD82CB-A7BB-4C4A-9AE7-E3CC19921525}">
      <dgm:prSet custT="1"/>
      <dgm:spPr/>
      <dgm:t>
        <a:bodyPr/>
        <a:lstStyle/>
        <a:p>
          <a:pPr>
            <a:buFont typeface="Arial" panose="020B0604020202020204" pitchFamily="34" charset="0"/>
            <a:buChar char="•"/>
          </a:pPr>
          <a:r>
            <a:rPr lang="en-IN" sz="1800" b="0" i="0" dirty="0"/>
            <a:t>National Cyber Crime Reporting Portal</a:t>
          </a:r>
        </a:p>
      </dgm:t>
    </dgm:pt>
    <dgm:pt modelId="{CB102221-8643-4A0E-942B-AB932E8B4ADC}" type="parTrans" cxnId="{951B320F-35E6-40CC-9A33-BF777B0E4369}">
      <dgm:prSet/>
      <dgm:spPr/>
      <dgm:t>
        <a:bodyPr/>
        <a:lstStyle/>
        <a:p>
          <a:endParaRPr lang="en-IN" sz="2000"/>
        </a:p>
      </dgm:t>
    </dgm:pt>
    <dgm:pt modelId="{8A92FC8B-7C45-461A-9705-7EB5B89715CF}" type="sibTrans" cxnId="{951B320F-35E6-40CC-9A33-BF777B0E4369}">
      <dgm:prSet/>
      <dgm:spPr/>
      <dgm:t>
        <a:bodyPr/>
        <a:lstStyle/>
        <a:p>
          <a:endParaRPr lang="en-IN" sz="2000"/>
        </a:p>
      </dgm:t>
    </dgm:pt>
    <dgm:pt modelId="{76E08068-7B84-4B61-9393-E671B592D7D4}">
      <dgm:prSet custT="1"/>
      <dgm:spPr/>
      <dgm:t>
        <a:bodyPr/>
        <a:lstStyle/>
        <a:p>
          <a:pPr>
            <a:buFont typeface="Arial" panose="020B0604020202020204" pitchFamily="34" charset="0"/>
            <a:buChar char="•"/>
          </a:pPr>
          <a:r>
            <a:rPr lang="en-IN" sz="2000" b="0" i="0" dirty="0"/>
            <a:t>Legal Procedures and Courts</a:t>
          </a:r>
        </a:p>
      </dgm:t>
    </dgm:pt>
    <dgm:pt modelId="{DAB356F4-5A2A-4001-B7DA-4635D49A1C7D}" type="parTrans" cxnId="{3FB4672D-1BE7-418E-98F4-F9FDA477C179}">
      <dgm:prSet/>
      <dgm:spPr/>
      <dgm:t>
        <a:bodyPr/>
        <a:lstStyle/>
        <a:p>
          <a:endParaRPr lang="en-IN" sz="2000"/>
        </a:p>
      </dgm:t>
    </dgm:pt>
    <dgm:pt modelId="{84A7F7F3-D4CC-4E32-8AA2-DDD94F7642AC}" type="sibTrans" cxnId="{3FB4672D-1BE7-418E-98F4-F9FDA477C179}">
      <dgm:prSet/>
      <dgm:spPr/>
      <dgm:t>
        <a:bodyPr/>
        <a:lstStyle/>
        <a:p>
          <a:endParaRPr lang="en-IN" sz="2000"/>
        </a:p>
      </dgm:t>
    </dgm:pt>
    <dgm:pt modelId="{012EDD13-AF00-4EF0-A744-CA1978F875EC}">
      <dgm:prSet custT="1"/>
      <dgm:spPr/>
      <dgm:t>
        <a:bodyPr/>
        <a:lstStyle/>
        <a:p>
          <a:pPr>
            <a:buFont typeface="Arial" panose="020B0604020202020204" pitchFamily="34" charset="0"/>
            <a:buChar char="•"/>
          </a:pPr>
          <a:r>
            <a:rPr lang="en-IN" sz="2000" b="1" i="0" dirty="0"/>
            <a:t>Impact on Cybersecurity</a:t>
          </a:r>
          <a:endParaRPr lang="en-IN" sz="2000" b="0" i="0" dirty="0"/>
        </a:p>
      </dgm:t>
    </dgm:pt>
    <dgm:pt modelId="{3295E113-E9D1-4ABB-8057-8257E12538E6}" type="parTrans" cxnId="{40FF2B1B-7B71-4E90-B1D8-1D3D068AB00C}">
      <dgm:prSet/>
      <dgm:spPr/>
      <dgm:t>
        <a:bodyPr/>
        <a:lstStyle/>
        <a:p>
          <a:endParaRPr lang="en-IN" sz="2000"/>
        </a:p>
      </dgm:t>
    </dgm:pt>
    <dgm:pt modelId="{768DD8BF-C4EA-4618-803B-433A8507E446}" type="sibTrans" cxnId="{40FF2B1B-7B71-4E90-B1D8-1D3D068AB00C}">
      <dgm:prSet/>
      <dgm:spPr/>
      <dgm:t>
        <a:bodyPr/>
        <a:lstStyle/>
        <a:p>
          <a:endParaRPr lang="en-IN" sz="2000"/>
        </a:p>
      </dgm:t>
    </dgm:pt>
    <dgm:pt modelId="{E96A71EE-F6E2-4A06-A257-DDFB847F8AB8}">
      <dgm:prSet custT="1"/>
      <dgm:spPr/>
      <dgm:t>
        <a:bodyPr/>
        <a:lstStyle/>
        <a:p>
          <a:pPr>
            <a:buFont typeface="Arial" panose="020B0604020202020204" pitchFamily="34" charset="0"/>
            <a:buChar char="•"/>
          </a:pPr>
          <a:r>
            <a:rPr lang="en-IN" sz="2000" b="0" i="0" dirty="0"/>
            <a:t>Safeguarding Digital Assets</a:t>
          </a:r>
        </a:p>
      </dgm:t>
    </dgm:pt>
    <dgm:pt modelId="{E9589A9B-3D02-43F9-9BA0-69AC02F4F7FF}" type="parTrans" cxnId="{7556C8A8-C573-4551-B2AF-5FCEE8346843}">
      <dgm:prSet/>
      <dgm:spPr/>
      <dgm:t>
        <a:bodyPr/>
        <a:lstStyle/>
        <a:p>
          <a:endParaRPr lang="en-IN" sz="2000"/>
        </a:p>
      </dgm:t>
    </dgm:pt>
    <dgm:pt modelId="{4F1D87FD-3B3D-42F7-A957-87EAF6DCAD8E}" type="sibTrans" cxnId="{7556C8A8-C573-4551-B2AF-5FCEE8346843}">
      <dgm:prSet/>
      <dgm:spPr/>
      <dgm:t>
        <a:bodyPr/>
        <a:lstStyle/>
        <a:p>
          <a:endParaRPr lang="en-IN" sz="2000"/>
        </a:p>
      </dgm:t>
    </dgm:pt>
    <dgm:pt modelId="{85142E63-52C6-41CC-9981-E905A1397A33}">
      <dgm:prSet custT="1"/>
      <dgm:spPr/>
      <dgm:t>
        <a:bodyPr/>
        <a:lstStyle/>
        <a:p>
          <a:pPr>
            <a:buFont typeface="Arial" panose="020B0604020202020204" pitchFamily="34" charset="0"/>
            <a:buChar char="•"/>
          </a:pPr>
          <a:r>
            <a:rPr lang="en-IN" sz="2000" b="0" i="0" dirty="0"/>
            <a:t>Promoting Data Privacy</a:t>
          </a:r>
        </a:p>
      </dgm:t>
    </dgm:pt>
    <dgm:pt modelId="{4C4197C4-A6DF-4AC4-A87C-00147C22CC73}" type="parTrans" cxnId="{E9E772A3-06BA-441E-8E5D-8B367F949648}">
      <dgm:prSet/>
      <dgm:spPr/>
      <dgm:t>
        <a:bodyPr/>
        <a:lstStyle/>
        <a:p>
          <a:endParaRPr lang="en-IN" sz="2000"/>
        </a:p>
      </dgm:t>
    </dgm:pt>
    <dgm:pt modelId="{F2F62847-3AAD-4AED-89EB-0DBACF3A64C5}" type="sibTrans" cxnId="{E9E772A3-06BA-441E-8E5D-8B367F949648}">
      <dgm:prSet/>
      <dgm:spPr/>
      <dgm:t>
        <a:bodyPr/>
        <a:lstStyle/>
        <a:p>
          <a:endParaRPr lang="en-IN" sz="2000"/>
        </a:p>
      </dgm:t>
    </dgm:pt>
    <dgm:pt modelId="{567CD716-AA49-44C2-BFAE-D2C6F45AF3A7}">
      <dgm:prSet custT="1"/>
      <dgm:spPr/>
      <dgm:t>
        <a:bodyPr/>
        <a:lstStyle/>
        <a:p>
          <a:pPr>
            <a:buFont typeface="Arial" panose="020B0604020202020204" pitchFamily="34" charset="0"/>
            <a:buChar char="•"/>
          </a:pPr>
          <a:r>
            <a:rPr lang="en-IN" sz="1800" b="0" i="0" dirty="0"/>
            <a:t>Enhancing Cyber Defence Capabilities</a:t>
          </a:r>
        </a:p>
      </dgm:t>
    </dgm:pt>
    <dgm:pt modelId="{22709FDD-4324-4B5F-B36F-CFD952181AFC}" type="parTrans" cxnId="{687589D3-9EAB-4352-B38A-81116CFB7323}">
      <dgm:prSet/>
      <dgm:spPr/>
      <dgm:t>
        <a:bodyPr/>
        <a:lstStyle/>
        <a:p>
          <a:endParaRPr lang="en-IN" sz="2000"/>
        </a:p>
      </dgm:t>
    </dgm:pt>
    <dgm:pt modelId="{58F6073D-E956-4CD3-A62E-82CC2C5900A2}" type="sibTrans" cxnId="{687589D3-9EAB-4352-B38A-81116CFB7323}">
      <dgm:prSet/>
      <dgm:spPr/>
      <dgm:t>
        <a:bodyPr/>
        <a:lstStyle/>
        <a:p>
          <a:endParaRPr lang="en-IN" sz="2000"/>
        </a:p>
      </dgm:t>
    </dgm:pt>
    <dgm:pt modelId="{F93BCA67-2EE0-43E8-9545-A71D5A216E60}" type="pres">
      <dgm:prSet presAssocID="{9F197CAC-DCB3-46E2-AD8B-BD480D935E8E}" presName="diagram" presStyleCnt="0">
        <dgm:presLayoutVars>
          <dgm:chPref val="1"/>
          <dgm:dir/>
          <dgm:animOne val="branch"/>
          <dgm:animLvl val="lvl"/>
          <dgm:resizeHandles/>
        </dgm:presLayoutVars>
      </dgm:prSet>
      <dgm:spPr/>
    </dgm:pt>
    <dgm:pt modelId="{8EA5058E-F608-44D6-8F47-EB31C0C98B56}" type="pres">
      <dgm:prSet presAssocID="{BEF4E468-5E5F-4D4B-B592-0BD7AC6596B2}" presName="root" presStyleCnt="0"/>
      <dgm:spPr/>
    </dgm:pt>
    <dgm:pt modelId="{1A9DAB82-B666-4C43-86A1-6B0A1E3B4DA5}" type="pres">
      <dgm:prSet presAssocID="{BEF4E468-5E5F-4D4B-B592-0BD7AC6596B2}" presName="rootComposite" presStyleCnt="0"/>
      <dgm:spPr/>
    </dgm:pt>
    <dgm:pt modelId="{7181F2B3-36EA-4838-9B5B-56AB93FE1EAF}" type="pres">
      <dgm:prSet presAssocID="{BEF4E468-5E5F-4D4B-B592-0BD7AC6596B2}" presName="rootText" presStyleLbl="node1" presStyleIdx="0" presStyleCnt="4"/>
      <dgm:spPr/>
    </dgm:pt>
    <dgm:pt modelId="{96F2518F-2B5B-4B62-9D08-BC9DC243D826}" type="pres">
      <dgm:prSet presAssocID="{BEF4E468-5E5F-4D4B-B592-0BD7AC6596B2}" presName="rootConnector" presStyleLbl="node1" presStyleIdx="0" presStyleCnt="4"/>
      <dgm:spPr/>
    </dgm:pt>
    <dgm:pt modelId="{59D01D90-7F0E-42B9-9569-62329D070C62}" type="pres">
      <dgm:prSet presAssocID="{BEF4E468-5E5F-4D4B-B592-0BD7AC6596B2}" presName="childShape" presStyleCnt="0"/>
      <dgm:spPr/>
    </dgm:pt>
    <dgm:pt modelId="{7CF8C9EF-FA07-4393-A2F7-D4498A59B7B9}" type="pres">
      <dgm:prSet presAssocID="{4AECB661-C1A9-4959-B569-98C24AE6F46A}" presName="Name13" presStyleLbl="parChTrans1D2" presStyleIdx="0" presStyleCnt="12"/>
      <dgm:spPr/>
    </dgm:pt>
    <dgm:pt modelId="{43AF3E9A-D3C1-4D48-9204-71335D288E1B}" type="pres">
      <dgm:prSet presAssocID="{C4D294FE-955B-4E46-B781-767B89226BAF}" presName="childText" presStyleLbl="bgAcc1" presStyleIdx="0" presStyleCnt="12">
        <dgm:presLayoutVars>
          <dgm:bulletEnabled val="1"/>
        </dgm:presLayoutVars>
      </dgm:prSet>
      <dgm:spPr/>
    </dgm:pt>
    <dgm:pt modelId="{618C8601-F3B2-4560-8528-8D6981ED60B9}" type="pres">
      <dgm:prSet presAssocID="{202E475F-B2A1-4151-B76B-681D46D6C342}" presName="Name13" presStyleLbl="parChTrans1D2" presStyleIdx="1" presStyleCnt="12"/>
      <dgm:spPr/>
    </dgm:pt>
    <dgm:pt modelId="{AA44192F-15C1-4ED0-9F2B-7F0269EC0FCF}" type="pres">
      <dgm:prSet presAssocID="{E40B5DEE-AB7F-4931-8AA7-173CB52B519F}" presName="childText" presStyleLbl="bgAcc1" presStyleIdx="1" presStyleCnt="12">
        <dgm:presLayoutVars>
          <dgm:bulletEnabled val="1"/>
        </dgm:presLayoutVars>
      </dgm:prSet>
      <dgm:spPr/>
    </dgm:pt>
    <dgm:pt modelId="{68D6ABDB-328B-4262-BB25-CA8737AB7A76}" type="pres">
      <dgm:prSet presAssocID="{67DF4678-67DE-4E70-BF9A-D7E53317B4A3}" presName="Name13" presStyleLbl="parChTrans1D2" presStyleIdx="2" presStyleCnt="12"/>
      <dgm:spPr/>
    </dgm:pt>
    <dgm:pt modelId="{11EAF1FD-4C21-4007-8649-DE7C199BF71A}" type="pres">
      <dgm:prSet presAssocID="{4758FA4A-C031-400E-AD67-C0A24F757716}" presName="childText" presStyleLbl="bgAcc1" presStyleIdx="2" presStyleCnt="12">
        <dgm:presLayoutVars>
          <dgm:bulletEnabled val="1"/>
        </dgm:presLayoutVars>
      </dgm:prSet>
      <dgm:spPr/>
    </dgm:pt>
    <dgm:pt modelId="{E3F017B4-0542-4ED7-910A-9FD401A638F9}" type="pres">
      <dgm:prSet presAssocID="{3E535626-788B-4FB4-84C8-579A9C52CAE0}" presName="root" presStyleCnt="0"/>
      <dgm:spPr/>
    </dgm:pt>
    <dgm:pt modelId="{2EF1C6B7-98BF-41C5-9717-FF5A49F3E64C}" type="pres">
      <dgm:prSet presAssocID="{3E535626-788B-4FB4-84C8-579A9C52CAE0}" presName="rootComposite" presStyleCnt="0"/>
      <dgm:spPr/>
    </dgm:pt>
    <dgm:pt modelId="{B14E3D11-EE07-4B83-8EB1-0325452E135A}" type="pres">
      <dgm:prSet presAssocID="{3E535626-788B-4FB4-84C8-579A9C52CAE0}" presName="rootText" presStyleLbl="node1" presStyleIdx="1" presStyleCnt="4"/>
      <dgm:spPr/>
    </dgm:pt>
    <dgm:pt modelId="{F0C96F99-235F-4CEA-90AF-E0AA56208D93}" type="pres">
      <dgm:prSet presAssocID="{3E535626-788B-4FB4-84C8-579A9C52CAE0}" presName="rootConnector" presStyleLbl="node1" presStyleIdx="1" presStyleCnt="4"/>
      <dgm:spPr/>
    </dgm:pt>
    <dgm:pt modelId="{F925692A-5825-4FE0-80E4-CAD96FAE77FC}" type="pres">
      <dgm:prSet presAssocID="{3E535626-788B-4FB4-84C8-579A9C52CAE0}" presName="childShape" presStyleCnt="0"/>
      <dgm:spPr/>
    </dgm:pt>
    <dgm:pt modelId="{A52F5414-BA0B-44E1-8673-7D000933321E}" type="pres">
      <dgm:prSet presAssocID="{3373E5A5-3C8A-41A5-B661-FBC12384B365}" presName="Name13" presStyleLbl="parChTrans1D2" presStyleIdx="3" presStyleCnt="12"/>
      <dgm:spPr/>
    </dgm:pt>
    <dgm:pt modelId="{9716EF4C-7DC1-46AA-B7E5-C655E7D847C1}" type="pres">
      <dgm:prSet presAssocID="{BA63BE72-3BE6-4CA3-8BE8-2A6893DE0BD4}" presName="childText" presStyleLbl="bgAcc1" presStyleIdx="3" presStyleCnt="12">
        <dgm:presLayoutVars>
          <dgm:bulletEnabled val="1"/>
        </dgm:presLayoutVars>
      </dgm:prSet>
      <dgm:spPr/>
    </dgm:pt>
    <dgm:pt modelId="{C5E0E13F-2362-42F2-8057-4D4D93D49E85}" type="pres">
      <dgm:prSet presAssocID="{65FCC037-A470-4D34-866E-0541E82160A8}" presName="Name13" presStyleLbl="parChTrans1D2" presStyleIdx="4" presStyleCnt="12"/>
      <dgm:spPr/>
    </dgm:pt>
    <dgm:pt modelId="{0C17BAD5-4F79-4E9C-873B-6A9CFC37A590}" type="pres">
      <dgm:prSet presAssocID="{B939DA42-3859-4753-97D3-1A20FA9036B3}" presName="childText" presStyleLbl="bgAcc1" presStyleIdx="4" presStyleCnt="12">
        <dgm:presLayoutVars>
          <dgm:bulletEnabled val="1"/>
        </dgm:presLayoutVars>
      </dgm:prSet>
      <dgm:spPr/>
    </dgm:pt>
    <dgm:pt modelId="{3258E525-BC86-41D1-9847-1BA0C7A8119D}" type="pres">
      <dgm:prSet presAssocID="{80DF2091-8C4E-47E8-B3AE-592C53FA9AD5}" presName="Name13" presStyleLbl="parChTrans1D2" presStyleIdx="5" presStyleCnt="12"/>
      <dgm:spPr/>
    </dgm:pt>
    <dgm:pt modelId="{174A220D-A7B8-48A2-804A-2D9005A4EA61}" type="pres">
      <dgm:prSet presAssocID="{97A57071-E26C-40F7-B400-D4C6A91C21E2}" presName="childText" presStyleLbl="bgAcc1" presStyleIdx="5" presStyleCnt="12">
        <dgm:presLayoutVars>
          <dgm:bulletEnabled val="1"/>
        </dgm:presLayoutVars>
      </dgm:prSet>
      <dgm:spPr/>
    </dgm:pt>
    <dgm:pt modelId="{359808F4-D1E4-4A1C-A6D4-0371112661C1}" type="pres">
      <dgm:prSet presAssocID="{EB5B3A22-9763-4F0A-805B-58EF4748A280}" presName="root" presStyleCnt="0"/>
      <dgm:spPr/>
    </dgm:pt>
    <dgm:pt modelId="{2BF935A2-5B7A-49C2-91F0-43BAA9C8FE27}" type="pres">
      <dgm:prSet presAssocID="{EB5B3A22-9763-4F0A-805B-58EF4748A280}" presName="rootComposite" presStyleCnt="0"/>
      <dgm:spPr/>
    </dgm:pt>
    <dgm:pt modelId="{45C89035-36D2-4420-81D0-578F7A7640E4}" type="pres">
      <dgm:prSet presAssocID="{EB5B3A22-9763-4F0A-805B-58EF4748A280}" presName="rootText" presStyleLbl="node1" presStyleIdx="2" presStyleCnt="4" custScaleX="113393"/>
      <dgm:spPr/>
    </dgm:pt>
    <dgm:pt modelId="{C7A2A646-096F-4EF6-8DA2-FDB18E20654C}" type="pres">
      <dgm:prSet presAssocID="{EB5B3A22-9763-4F0A-805B-58EF4748A280}" presName="rootConnector" presStyleLbl="node1" presStyleIdx="2" presStyleCnt="4"/>
      <dgm:spPr/>
    </dgm:pt>
    <dgm:pt modelId="{75C9C733-FC76-4153-8EA5-1A93DBC098A6}" type="pres">
      <dgm:prSet presAssocID="{EB5B3A22-9763-4F0A-805B-58EF4748A280}" presName="childShape" presStyleCnt="0"/>
      <dgm:spPr/>
    </dgm:pt>
    <dgm:pt modelId="{4578A052-F685-478C-BD3C-BF17046F4DA3}" type="pres">
      <dgm:prSet presAssocID="{028DD5BE-D82D-4FF0-9C88-0A98F13504F9}" presName="Name13" presStyleLbl="parChTrans1D2" presStyleIdx="6" presStyleCnt="12"/>
      <dgm:spPr/>
    </dgm:pt>
    <dgm:pt modelId="{FB8EBD22-E852-46FD-8A1E-C86311467B85}" type="pres">
      <dgm:prSet presAssocID="{54C7A566-442A-4591-823A-2E2850443887}" presName="childText" presStyleLbl="bgAcc1" presStyleIdx="6" presStyleCnt="12">
        <dgm:presLayoutVars>
          <dgm:bulletEnabled val="1"/>
        </dgm:presLayoutVars>
      </dgm:prSet>
      <dgm:spPr/>
    </dgm:pt>
    <dgm:pt modelId="{6A331B8E-869F-4926-9424-9C17EE99821A}" type="pres">
      <dgm:prSet presAssocID="{CB102221-8643-4A0E-942B-AB932E8B4ADC}" presName="Name13" presStyleLbl="parChTrans1D2" presStyleIdx="7" presStyleCnt="12"/>
      <dgm:spPr/>
    </dgm:pt>
    <dgm:pt modelId="{F09B86F8-1781-4F5E-88D7-B8352E5E86CE}" type="pres">
      <dgm:prSet presAssocID="{B9CD82CB-A7BB-4C4A-9AE7-E3CC19921525}" presName="childText" presStyleLbl="bgAcc1" presStyleIdx="7" presStyleCnt="12">
        <dgm:presLayoutVars>
          <dgm:bulletEnabled val="1"/>
        </dgm:presLayoutVars>
      </dgm:prSet>
      <dgm:spPr/>
    </dgm:pt>
    <dgm:pt modelId="{1E66D87C-6551-43E0-B02E-4BBA3594CE0C}" type="pres">
      <dgm:prSet presAssocID="{DAB356F4-5A2A-4001-B7DA-4635D49A1C7D}" presName="Name13" presStyleLbl="parChTrans1D2" presStyleIdx="8" presStyleCnt="12"/>
      <dgm:spPr/>
    </dgm:pt>
    <dgm:pt modelId="{67CBAB54-F746-4016-9022-08F782998D97}" type="pres">
      <dgm:prSet presAssocID="{76E08068-7B84-4B61-9393-E671B592D7D4}" presName="childText" presStyleLbl="bgAcc1" presStyleIdx="8" presStyleCnt="12">
        <dgm:presLayoutVars>
          <dgm:bulletEnabled val="1"/>
        </dgm:presLayoutVars>
      </dgm:prSet>
      <dgm:spPr/>
    </dgm:pt>
    <dgm:pt modelId="{E357C584-59DD-46B2-9F24-63A593AD736E}" type="pres">
      <dgm:prSet presAssocID="{012EDD13-AF00-4EF0-A744-CA1978F875EC}" presName="root" presStyleCnt="0"/>
      <dgm:spPr/>
    </dgm:pt>
    <dgm:pt modelId="{317B5B76-3B13-4388-803D-40A85D83BCB2}" type="pres">
      <dgm:prSet presAssocID="{012EDD13-AF00-4EF0-A744-CA1978F875EC}" presName="rootComposite" presStyleCnt="0"/>
      <dgm:spPr/>
    </dgm:pt>
    <dgm:pt modelId="{AEE841E9-DD74-41D8-A924-E078BA9A0448}" type="pres">
      <dgm:prSet presAssocID="{012EDD13-AF00-4EF0-A744-CA1978F875EC}" presName="rootText" presStyleLbl="node1" presStyleIdx="3" presStyleCnt="4"/>
      <dgm:spPr/>
    </dgm:pt>
    <dgm:pt modelId="{6BF869D0-AEAD-4050-8EBF-D50F99BB8D13}" type="pres">
      <dgm:prSet presAssocID="{012EDD13-AF00-4EF0-A744-CA1978F875EC}" presName="rootConnector" presStyleLbl="node1" presStyleIdx="3" presStyleCnt="4"/>
      <dgm:spPr/>
    </dgm:pt>
    <dgm:pt modelId="{5CB26EAE-B471-4AB1-981E-6569EF16E0F2}" type="pres">
      <dgm:prSet presAssocID="{012EDD13-AF00-4EF0-A744-CA1978F875EC}" presName="childShape" presStyleCnt="0"/>
      <dgm:spPr/>
    </dgm:pt>
    <dgm:pt modelId="{4DEF34EA-0FB5-451A-ADA2-610027725000}" type="pres">
      <dgm:prSet presAssocID="{E9589A9B-3D02-43F9-9BA0-69AC02F4F7FF}" presName="Name13" presStyleLbl="parChTrans1D2" presStyleIdx="9" presStyleCnt="12"/>
      <dgm:spPr/>
    </dgm:pt>
    <dgm:pt modelId="{B5801418-9252-4625-9D9A-D827FA9D8938}" type="pres">
      <dgm:prSet presAssocID="{E96A71EE-F6E2-4A06-A257-DDFB847F8AB8}" presName="childText" presStyleLbl="bgAcc1" presStyleIdx="9" presStyleCnt="12">
        <dgm:presLayoutVars>
          <dgm:bulletEnabled val="1"/>
        </dgm:presLayoutVars>
      </dgm:prSet>
      <dgm:spPr/>
    </dgm:pt>
    <dgm:pt modelId="{34B11EC4-5721-4E70-91DD-A06964CAC069}" type="pres">
      <dgm:prSet presAssocID="{4C4197C4-A6DF-4AC4-A87C-00147C22CC73}" presName="Name13" presStyleLbl="parChTrans1D2" presStyleIdx="10" presStyleCnt="12"/>
      <dgm:spPr/>
    </dgm:pt>
    <dgm:pt modelId="{FDCE61B5-1B4C-41C5-A85E-AFDC4FF1D1D5}" type="pres">
      <dgm:prSet presAssocID="{85142E63-52C6-41CC-9981-E905A1397A33}" presName="childText" presStyleLbl="bgAcc1" presStyleIdx="10" presStyleCnt="12">
        <dgm:presLayoutVars>
          <dgm:bulletEnabled val="1"/>
        </dgm:presLayoutVars>
      </dgm:prSet>
      <dgm:spPr/>
    </dgm:pt>
    <dgm:pt modelId="{0365F885-3BEE-40D4-B02C-2653F4F9E369}" type="pres">
      <dgm:prSet presAssocID="{22709FDD-4324-4B5F-B36F-CFD952181AFC}" presName="Name13" presStyleLbl="parChTrans1D2" presStyleIdx="11" presStyleCnt="12"/>
      <dgm:spPr/>
    </dgm:pt>
    <dgm:pt modelId="{9282DDAF-6CCA-45B9-90B5-BD648BB067B9}" type="pres">
      <dgm:prSet presAssocID="{567CD716-AA49-44C2-BFAE-D2C6F45AF3A7}" presName="childText" presStyleLbl="bgAcc1" presStyleIdx="11" presStyleCnt="12">
        <dgm:presLayoutVars>
          <dgm:bulletEnabled val="1"/>
        </dgm:presLayoutVars>
      </dgm:prSet>
      <dgm:spPr/>
    </dgm:pt>
  </dgm:ptLst>
  <dgm:cxnLst>
    <dgm:cxn modelId="{84587F02-A80F-4BD7-BE1F-0589847C0F91}" type="presOf" srcId="{22709FDD-4324-4B5F-B36F-CFD952181AFC}" destId="{0365F885-3BEE-40D4-B02C-2653F4F9E369}" srcOrd="0" destOrd="0" presId="urn:microsoft.com/office/officeart/2005/8/layout/hierarchy3"/>
    <dgm:cxn modelId="{A1687F04-CA3C-4254-9417-AB650D3DA7E2}" type="presOf" srcId="{BEF4E468-5E5F-4D4B-B592-0BD7AC6596B2}" destId="{96F2518F-2B5B-4B62-9D08-BC9DC243D826}" srcOrd="1" destOrd="0" presId="urn:microsoft.com/office/officeart/2005/8/layout/hierarchy3"/>
    <dgm:cxn modelId="{951B320F-35E6-40CC-9A33-BF777B0E4369}" srcId="{EB5B3A22-9763-4F0A-805B-58EF4748A280}" destId="{B9CD82CB-A7BB-4C4A-9AE7-E3CC19921525}" srcOrd="1" destOrd="0" parTransId="{CB102221-8643-4A0E-942B-AB932E8B4ADC}" sibTransId="{8A92FC8B-7C45-461A-9705-7EB5B89715CF}"/>
    <dgm:cxn modelId="{811C6613-081E-47BD-864A-D02B2CC37AFB}" type="presOf" srcId="{567CD716-AA49-44C2-BFAE-D2C6F45AF3A7}" destId="{9282DDAF-6CCA-45B9-90B5-BD648BB067B9}" srcOrd="0" destOrd="0" presId="urn:microsoft.com/office/officeart/2005/8/layout/hierarchy3"/>
    <dgm:cxn modelId="{40FF2B1B-7B71-4E90-B1D8-1D3D068AB00C}" srcId="{9F197CAC-DCB3-46E2-AD8B-BD480D935E8E}" destId="{012EDD13-AF00-4EF0-A744-CA1978F875EC}" srcOrd="3" destOrd="0" parTransId="{3295E113-E9D1-4ABB-8057-8257E12538E6}" sibTransId="{768DD8BF-C4EA-4618-803B-433A8507E446}"/>
    <dgm:cxn modelId="{02ABB31B-6538-4C6A-A59A-3A450B0DC74C}" type="presOf" srcId="{C4D294FE-955B-4E46-B781-767B89226BAF}" destId="{43AF3E9A-D3C1-4D48-9204-71335D288E1B}" srcOrd="0" destOrd="0" presId="urn:microsoft.com/office/officeart/2005/8/layout/hierarchy3"/>
    <dgm:cxn modelId="{2CA83A20-53DD-4790-ACBC-09C9BC9F6B96}" type="presOf" srcId="{85142E63-52C6-41CC-9981-E905A1397A33}" destId="{FDCE61B5-1B4C-41C5-A85E-AFDC4FF1D1D5}" srcOrd="0" destOrd="0" presId="urn:microsoft.com/office/officeart/2005/8/layout/hierarchy3"/>
    <dgm:cxn modelId="{F45EFE24-8E75-4B19-A209-1E70E129CB6E}" type="presOf" srcId="{012EDD13-AF00-4EF0-A744-CA1978F875EC}" destId="{AEE841E9-DD74-41D8-A924-E078BA9A0448}" srcOrd="0" destOrd="0" presId="urn:microsoft.com/office/officeart/2005/8/layout/hierarchy3"/>
    <dgm:cxn modelId="{EF495326-7753-4F1B-8D1C-66BB4DEDC810}" type="presOf" srcId="{65FCC037-A470-4D34-866E-0541E82160A8}" destId="{C5E0E13F-2362-42F2-8057-4D4D93D49E85}" srcOrd="0" destOrd="0" presId="urn:microsoft.com/office/officeart/2005/8/layout/hierarchy3"/>
    <dgm:cxn modelId="{866A7E28-F7DD-40A3-A550-0F998FB5C769}" srcId="{9F197CAC-DCB3-46E2-AD8B-BD480D935E8E}" destId="{3E535626-788B-4FB4-84C8-579A9C52CAE0}" srcOrd="1" destOrd="0" parTransId="{EE064959-3FB2-49F3-A6F2-CE91F8939CF4}" sibTransId="{BA63C4E8-875A-4B76-9196-5A661A7E9411}"/>
    <dgm:cxn modelId="{3FB4672D-1BE7-418E-98F4-F9FDA477C179}" srcId="{EB5B3A22-9763-4F0A-805B-58EF4748A280}" destId="{76E08068-7B84-4B61-9393-E671B592D7D4}" srcOrd="2" destOrd="0" parTransId="{DAB356F4-5A2A-4001-B7DA-4635D49A1C7D}" sibTransId="{84A7F7F3-D4CC-4E32-8AA2-DDD94F7642AC}"/>
    <dgm:cxn modelId="{566F0831-9C15-4529-A43B-CE06C7404FC9}" srcId="{BEF4E468-5E5F-4D4B-B592-0BD7AC6596B2}" destId="{E40B5DEE-AB7F-4931-8AA7-173CB52B519F}" srcOrd="1" destOrd="0" parTransId="{202E475F-B2A1-4151-B76B-681D46D6C342}" sibTransId="{8A7168D6-7995-4C74-8660-5CE52741533F}"/>
    <dgm:cxn modelId="{7FF15831-59B8-49AC-B2F3-4EA3DA09150F}" type="presOf" srcId="{4AECB661-C1A9-4959-B569-98C24AE6F46A}" destId="{7CF8C9EF-FA07-4393-A2F7-D4498A59B7B9}" srcOrd="0" destOrd="0" presId="urn:microsoft.com/office/officeart/2005/8/layout/hierarchy3"/>
    <dgm:cxn modelId="{E3259B3E-B509-4503-84C9-75BA26492067}" type="presOf" srcId="{67DF4678-67DE-4E70-BF9A-D7E53317B4A3}" destId="{68D6ABDB-328B-4262-BB25-CA8737AB7A76}" srcOrd="0" destOrd="0" presId="urn:microsoft.com/office/officeart/2005/8/layout/hierarchy3"/>
    <dgm:cxn modelId="{6151165F-3EA3-4A44-8082-E293F766D726}" type="presOf" srcId="{4C4197C4-A6DF-4AC4-A87C-00147C22CC73}" destId="{34B11EC4-5721-4E70-91DD-A06964CAC069}" srcOrd="0" destOrd="0" presId="urn:microsoft.com/office/officeart/2005/8/layout/hierarchy3"/>
    <dgm:cxn modelId="{F1162962-59C2-4CEC-8819-6BAB92B96CF0}" type="presOf" srcId="{BA63BE72-3BE6-4CA3-8BE8-2A6893DE0BD4}" destId="{9716EF4C-7DC1-46AA-B7E5-C655E7D847C1}" srcOrd="0" destOrd="0" presId="urn:microsoft.com/office/officeart/2005/8/layout/hierarchy3"/>
    <dgm:cxn modelId="{A67B1E65-715D-4F31-B237-60477D9234D5}" type="presOf" srcId="{E9589A9B-3D02-43F9-9BA0-69AC02F4F7FF}" destId="{4DEF34EA-0FB5-451A-ADA2-610027725000}" srcOrd="0" destOrd="0" presId="urn:microsoft.com/office/officeart/2005/8/layout/hierarchy3"/>
    <dgm:cxn modelId="{DB66C865-071F-4000-8A64-3D8FBC4E8EFB}" type="presOf" srcId="{B9CD82CB-A7BB-4C4A-9AE7-E3CC19921525}" destId="{F09B86F8-1781-4F5E-88D7-B8352E5E86CE}" srcOrd="0" destOrd="0" presId="urn:microsoft.com/office/officeart/2005/8/layout/hierarchy3"/>
    <dgm:cxn modelId="{AB8BD246-6F98-40E7-B3FB-2BB929DD1B84}" type="presOf" srcId="{E96A71EE-F6E2-4A06-A257-DDFB847F8AB8}" destId="{B5801418-9252-4625-9D9A-D827FA9D8938}" srcOrd="0" destOrd="0" presId="urn:microsoft.com/office/officeart/2005/8/layout/hierarchy3"/>
    <dgm:cxn modelId="{CC2D8147-AB26-4D5E-840A-0AE169A34149}" type="presOf" srcId="{012EDD13-AF00-4EF0-A744-CA1978F875EC}" destId="{6BF869D0-AEAD-4050-8EBF-D50F99BB8D13}" srcOrd="1" destOrd="0" presId="urn:microsoft.com/office/officeart/2005/8/layout/hierarchy3"/>
    <dgm:cxn modelId="{211EA147-E1C7-4A73-928B-C2BE5202C245}" type="presOf" srcId="{9F197CAC-DCB3-46E2-AD8B-BD480D935E8E}" destId="{F93BCA67-2EE0-43E8-9545-A71D5A216E60}" srcOrd="0" destOrd="0" presId="urn:microsoft.com/office/officeart/2005/8/layout/hierarchy3"/>
    <dgm:cxn modelId="{82C38D49-8D61-4F26-A8D9-2906DB3E26AE}" type="presOf" srcId="{4758FA4A-C031-400E-AD67-C0A24F757716}" destId="{11EAF1FD-4C21-4007-8649-DE7C199BF71A}" srcOrd="0" destOrd="0" presId="urn:microsoft.com/office/officeart/2005/8/layout/hierarchy3"/>
    <dgm:cxn modelId="{A4619069-EE6C-470C-B274-A49F2A1DC72D}" type="presOf" srcId="{76E08068-7B84-4B61-9393-E671B592D7D4}" destId="{67CBAB54-F746-4016-9022-08F782998D97}" srcOrd="0" destOrd="0" presId="urn:microsoft.com/office/officeart/2005/8/layout/hierarchy3"/>
    <dgm:cxn modelId="{824D0B4A-2052-47FA-BD2B-8C18B61B9642}" srcId="{9F197CAC-DCB3-46E2-AD8B-BD480D935E8E}" destId="{BEF4E468-5E5F-4D4B-B592-0BD7AC6596B2}" srcOrd="0" destOrd="0" parTransId="{91872D3C-2439-4590-BD13-363E39AE136A}" sibTransId="{0FA7D294-592C-4551-97FA-DB6D435A1DBC}"/>
    <dgm:cxn modelId="{825DED6B-18DE-4A70-8CD4-85A70CC016F9}" srcId="{3E535626-788B-4FB4-84C8-579A9C52CAE0}" destId="{97A57071-E26C-40F7-B400-D4C6A91C21E2}" srcOrd="2" destOrd="0" parTransId="{80DF2091-8C4E-47E8-B3AE-592C53FA9AD5}" sibTransId="{03CEF984-0B84-4B03-B9E0-0BEFAF0677D1}"/>
    <dgm:cxn modelId="{CD5AA66D-C57A-426B-9955-8F1FCE2B13E2}" type="presOf" srcId="{97A57071-E26C-40F7-B400-D4C6A91C21E2}" destId="{174A220D-A7B8-48A2-804A-2D9005A4EA61}" srcOrd="0" destOrd="0" presId="urn:microsoft.com/office/officeart/2005/8/layout/hierarchy3"/>
    <dgm:cxn modelId="{3862EC4D-B844-429D-8072-C62815432E81}" type="presOf" srcId="{EB5B3A22-9763-4F0A-805B-58EF4748A280}" destId="{45C89035-36D2-4420-81D0-578F7A7640E4}" srcOrd="0" destOrd="0" presId="urn:microsoft.com/office/officeart/2005/8/layout/hierarchy3"/>
    <dgm:cxn modelId="{4C461E53-ED8E-48AD-B244-4026EAE70D95}" srcId="{BEF4E468-5E5F-4D4B-B592-0BD7AC6596B2}" destId="{C4D294FE-955B-4E46-B781-767B89226BAF}" srcOrd="0" destOrd="0" parTransId="{4AECB661-C1A9-4959-B569-98C24AE6F46A}" sibTransId="{2F431481-568B-4D94-8A28-C7F5A6722153}"/>
    <dgm:cxn modelId="{54DC3556-70A6-4F36-8F9F-AC01B09F6787}" type="presOf" srcId="{54C7A566-442A-4591-823A-2E2850443887}" destId="{FB8EBD22-E852-46FD-8A1E-C86311467B85}" srcOrd="0" destOrd="0" presId="urn:microsoft.com/office/officeart/2005/8/layout/hierarchy3"/>
    <dgm:cxn modelId="{B9B8F878-F500-4A71-AADE-BD8D271E08CC}" type="presOf" srcId="{CB102221-8643-4A0E-942B-AB932E8B4ADC}" destId="{6A331B8E-869F-4926-9424-9C17EE99821A}" srcOrd="0" destOrd="0" presId="urn:microsoft.com/office/officeart/2005/8/layout/hierarchy3"/>
    <dgm:cxn modelId="{A2173F82-6C37-453A-A11A-D45EAA9B7A64}" type="presOf" srcId="{80DF2091-8C4E-47E8-B3AE-592C53FA9AD5}" destId="{3258E525-BC86-41D1-9847-1BA0C7A8119D}" srcOrd="0" destOrd="0" presId="urn:microsoft.com/office/officeart/2005/8/layout/hierarchy3"/>
    <dgm:cxn modelId="{BC926A87-F76E-448E-95A1-FFFAC7142C35}" type="presOf" srcId="{EB5B3A22-9763-4F0A-805B-58EF4748A280}" destId="{C7A2A646-096F-4EF6-8DA2-FDB18E20654C}" srcOrd="1" destOrd="0" presId="urn:microsoft.com/office/officeart/2005/8/layout/hierarchy3"/>
    <dgm:cxn modelId="{13A9408E-27E3-4363-B555-DA4A74F0FABD}" type="presOf" srcId="{B939DA42-3859-4753-97D3-1A20FA9036B3}" destId="{0C17BAD5-4F79-4E9C-873B-6A9CFC37A590}" srcOrd="0" destOrd="0" presId="urn:microsoft.com/office/officeart/2005/8/layout/hierarchy3"/>
    <dgm:cxn modelId="{84C81B8F-561E-4876-B50D-2867D2A01811}" type="presOf" srcId="{202E475F-B2A1-4151-B76B-681D46D6C342}" destId="{618C8601-F3B2-4560-8528-8D6981ED60B9}" srcOrd="0" destOrd="0" presId="urn:microsoft.com/office/officeart/2005/8/layout/hierarchy3"/>
    <dgm:cxn modelId="{56867B99-E83D-4CBC-A1B5-E1A845ECC5CA}" srcId="{EB5B3A22-9763-4F0A-805B-58EF4748A280}" destId="{54C7A566-442A-4591-823A-2E2850443887}" srcOrd="0" destOrd="0" parTransId="{028DD5BE-D82D-4FF0-9C88-0A98F13504F9}" sibTransId="{DB8AF8DB-8064-448B-83C7-05AD3A98C8BA}"/>
    <dgm:cxn modelId="{E9E772A3-06BA-441E-8E5D-8B367F949648}" srcId="{012EDD13-AF00-4EF0-A744-CA1978F875EC}" destId="{85142E63-52C6-41CC-9981-E905A1397A33}" srcOrd="1" destOrd="0" parTransId="{4C4197C4-A6DF-4AC4-A87C-00147C22CC73}" sibTransId="{F2F62847-3AAD-4AED-89EB-0DBACF3A64C5}"/>
    <dgm:cxn modelId="{7556C8A8-C573-4551-B2AF-5FCEE8346843}" srcId="{012EDD13-AF00-4EF0-A744-CA1978F875EC}" destId="{E96A71EE-F6E2-4A06-A257-DDFB847F8AB8}" srcOrd="0" destOrd="0" parTransId="{E9589A9B-3D02-43F9-9BA0-69AC02F4F7FF}" sibTransId="{4F1D87FD-3B3D-42F7-A957-87EAF6DCAD8E}"/>
    <dgm:cxn modelId="{D236FFAA-BDA7-4835-8573-EBC7162FA804}" type="presOf" srcId="{028DD5BE-D82D-4FF0-9C88-0A98F13504F9}" destId="{4578A052-F685-478C-BD3C-BF17046F4DA3}" srcOrd="0" destOrd="0" presId="urn:microsoft.com/office/officeart/2005/8/layout/hierarchy3"/>
    <dgm:cxn modelId="{676EA0B3-0242-4121-9210-FC8BD25037B5}" type="presOf" srcId="{BEF4E468-5E5F-4D4B-B592-0BD7AC6596B2}" destId="{7181F2B3-36EA-4838-9B5B-56AB93FE1EAF}" srcOrd="0" destOrd="0" presId="urn:microsoft.com/office/officeart/2005/8/layout/hierarchy3"/>
    <dgm:cxn modelId="{CDB423B9-4B1C-4CD7-8CC6-066BF33C8ABC}" srcId="{3E535626-788B-4FB4-84C8-579A9C52CAE0}" destId="{B939DA42-3859-4753-97D3-1A20FA9036B3}" srcOrd="1" destOrd="0" parTransId="{65FCC037-A470-4D34-866E-0541E82160A8}" sibTransId="{88CB0733-3A0D-4AE6-8CDA-1CB0AA4FA671}"/>
    <dgm:cxn modelId="{54265EC5-E7FD-4F71-9940-9F76911C135A}" type="presOf" srcId="{3E535626-788B-4FB4-84C8-579A9C52CAE0}" destId="{F0C96F99-235F-4CEA-90AF-E0AA56208D93}" srcOrd="1" destOrd="0" presId="urn:microsoft.com/office/officeart/2005/8/layout/hierarchy3"/>
    <dgm:cxn modelId="{F1FA76D0-D687-4113-934B-DD00847D6288}" type="presOf" srcId="{3373E5A5-3C8A-41A5-B661-FBC12384B365}" destId="{A52F5414-BA0B-44E1-8673-7D000933321E}" srcOrd="0" destOrd="0" presId="urn:microsoft.com/office/officeart/2005/8/layout/hierarchy3"/>
    <dgm:cxn modelId="{687589D3-9EAB-4352-B38A-81116CFB7323}" srcId="{012EDD13-AF00-4EF0-A744-CA1978F875EC}" destId="{567CD716-AA49-44C2-BFAE-D2C6F45AF3A7}" srcOrd="2" destOrd="0" parTransId="{22709FDD-4324-4B5F-B36F-CFD952181AFC}" sibTransId="{58F6073D-E956-4CD3-A62E-82CC2C5900A2}"/>
    <dgm:cxn modelId="{2D3447E1-119D-4243-BD3B-0243DD3DF619}" srcId="{BEF4E468-5E5F-4D4B-B592-0BD7AC6596B2}" destId="{4758FA4A-C031-400E-AD67-C0A24F757716}" srcOrd="2" destOrd="0" parTransId="{67DF4678-67DE-4E70-BF9A-D7E53317B4A3}" sibTransId="{1DDBF19C-DC0C-47DB-B391-C37A8D5D9AF2}"/>
    <dgm:cxn modelId="{311D23E3-6C80-44B9-ACB5-2BA05D6B311D}" type="presOf" srcId="{DAB356F4-5A2A-4001-B7DA-4635D49A1C7D}" destId="{1E66D87C-6551-43E0-B02E-4BBA3594CE0C}" srcOrd="0" destOrd="0" presId="urn:microsoft.com/office/officeart/2005/8/layout/hierarchy3"/>
    <dgm:cxn modelId="{B7BD9CE3-D6C7-4FDF-9561-EDE36FE7A832}" type="presOf" srcId="{E40B5DEE-AB7F-4931-8AA7-173CB52B519F}" destId="{AA44192F-15C1-4ED0-9F2B-7F0269EC0FCF}" srcOrd="0" destOrd="0" presId="urn:microsoft.com/office/officeart/2005/8/layout/hierarchy3"/>
    <dgm:cxn modelId="{6E32B2EC-F517-4413-A33B-EB173F9C61DA}" type="presOf" srcId="{3E535626-788B-4FB4-84C8-579A9C52CAE0}" destId="{B14E3D11-EE07-4B83-8EB1-0325452E135A}" srcOrd="0" destOrd="0" presId="urn:microsoft.com/office/officeart/2005/8/layout/hierarchy3"/>
    <dgm:cxn modelId="{A58654F9-1E4B-476E-B1E9-BCA72F33CE7E}" srcId="{3E535626-788B-4FB4-84C8-579A9C52CAE0}" destId="{BA63BE72-3BE6-4CA3-8BE8-2A6893DE0BD4}" srcOrd="0" destOrd="0" parTransId="{3373E5A5-3C8A-41A5-B661-FBC12384B365}" sibTransId="{079C5DEC-2A24-49EA-88F7-1E8D56A8E374}"/>
    <dgm:cxn modelId="{91705BFD-ACED-41AD-9605-B3CD164EE7FD}" srcId="{9F197CAC-DCB3-46E2-AD8B-BD480D935E8E}" destId="{EB5B3A22-9763-4F0A-805B-58EF4748A280}" srcOrd="2" destOrd="0" parTransId="{336C8140-2C12-4529-B0FE-FABB92727460}" sibTransId="{7517CAAE-34F1-402D-9D15-816A7D11DA96}"/>
    <dgm:cxn modelId="{6A500278-C5A8-4BC6-B6F2-16915FBB6631}" type="presParOf" srcId="{F93BCA67-2EE0-43E8-9545-A71D5A216E60}" destId="{8EA5058E-F608-44D6-8F47-EB31C0C98B56}" srcOrd="0" destOrd="0" presId="urn:microsoft.com/office/officeart/2005/8/layout/hierarchy3"/>
    <dgm:cxn modelId="{5902C44C-AF6D-46DD-9C32-7F43CDC9C9F3}" type="presParOf" srcId="{8EA5058E-F608-44D6-8F47-EB31C0C98B56}" destId="{1A9DAB82-B666-4C43-86A1-6B0A1E3B4DA5}" srcOrd="0" destOrd="0" presId="urn:microsoft.com/office/officeart/2005/8/layout/hierarchy3"/>
    <dgm:cxn modelId="{BCBB747C-0BF7-4FD7-BC71-09092E2A7BE4}" type="presParOf" srcId="{1A9DAB82-B666-4C43-86A1-6B0A1E3B4DA5}" destId="{7181F2B3-36EA-4838-9B5B-56AB93FE1EAF}" srcOrd="0" destOrd="0" presId="urn:microsoft.com/office/officeart/2005/8/layout/hierarchy3"/>
    <dgm:cxn modelId="{4D91B0A2-FC05-4876-AF14-CBD052EDA06A}" type="presParOf" srcId="{1A9DAB82-B666-4C43-86A1-6B0A1E3B4DA5}" destId="{96F2518F-2B5B-4B62-9D08-BC9DC243D826}" srcOrd="1" destOrd="0" presId="urn:microsoft.com/office/officeart/2005/8/layout/hierarchy3"/>
    <dgm:cxn modelId="{8E115F0A-86B9-4F97-89B4-2A4AABE93026}" type="presParOf" srcId="{8EA5058E-F608-44D6-8F47-EB31C0C98B56}" destId="{59D01D90-7F0E-42B9-9569-62329D070C62}" srcOrd="1" destOrd="0" presId="urn:microsoft.com/office/officeart/2005/8/layout/hierarchy3"/>
    <dgm:cxn modelId="{5795D3F9-95C4-4F95-8D18-294F27C0FF16}" type="presParOf" srcId="{59D01D90-7F0E-42B9-9569-62329D070C62}" destId="{7CF8C9EF-FA07-4393-A2F7-D4498A59B7B9}" srcOrd="0" destOrd="0" presId="urn:microsoft.com/office/officeart/2005/8/layout/hierarchy3"/>
    <dgm:cxn modelId="{50C0D763-7837-4D7B-83B6-61F70216E34C}" type="presParOf" srcId="{59D01D90-7F0E-42B9-9569-62329D070C62}" destId="{43AF3E9A-D3C1-4D48-9204-71335D288E1B}" srcOrd="1" destOrd="0" presId="urn:microsoft.com/office/officeart/2005/8/layout/hierarchy3"/>
    <dgm:cxn modelId="{A976C4C8-CA49-4811-B753-D33F3C2CE4BF}" type="presParOf" srcId="{59D01D90-7F0E-42B9-9569-62329D070C62}" destId="{618C8601-F3B2-4560-8528-8D6981ED60B9}" srcOrd="2" destOrd="0" presId="urn:microsoft.com/office/officeart/2005/8/layout/hierarchy3"/>
    <dgm:cxn modelId="{D4657446-C1F3-4656-B92F-9A93A387F28A}" type="presParOf" srcId="{59D01D90-7F0E-42B9-9569-62329D070C62}" destId="{AA44192F-15C1-4ED0-9F2B-7F0269EC0FCF}" srcOrd="3" destOrd="0" presId="urn:microsoft.com/office/officeart/2005/8/layout/hierarchy3"/>
    <dgm:cxn modelId="{94A0662B-AA75-4DA2-88A0-17FD7BD87294}" type="presParOf" srcId="{59D01D90-7F0E-42B9-9569-62329D070C62}" destId="{68D6ABDB-328B-4262-BB25-CA8737AB7A76}" srcOrd="4" destOrd="0" presId="urn:microsoft.com/office/officeart/2005/8/layout/hierarchy3"/>
    <dgm:cxn modelId="{7399A53B-3EB4-406B-AB5D-ED364DAF5A8B}" type="presParOf" srcId="{59D01D90-7F0E-42B9-9569-62329D070C62}" destId="{11EAF1FD-4C21-4007-8649-DE7C199BF71A}" srcOrd="5" destOrd="0" presId="urn:microsoft.com/office/officeart/2005/8/layout/hierarchy3"/>
    <dgm:cxn modelId="{607F9A6F-F8A7-4B68-B88B-5DE35C1C4448}" type="presParOf" srcId="{F93BCA67-2EE0-43E8-9545-A71D5A216E60}" destId="{E3F017B4-0542-4ED7-910A-9FD401A638F9}" srcOrd="1" destOrd="0" presId="urn:microsoft.com/office/officeart/2005/8/layout/hierarchy3"/>
    <dgm:cxn modelId="{89A16253-769F-42B3-8620-E90B4B6954A1}" type="presParOf" srcId="{E3F017B4-0542-4ED7-910A-9FD401A638F9}" destId="{2EF1C6B7-98BF-41C5-9717-FF5A49F3E64C}" srcOrd="0" destOrd="0" presId="urn:microsoft.com/office/officeart/2005/8/layout/hierarchy3"/>
    <dgm:cxn modelId="{9CF808B5-A246-4DE7-98F9-8440704D3311}" type="presParOf" srcId="{2EF1C6B7-98BF-41C5-9717-FF5A49F3E64C}" destId="{B14E3D11-EE07-4B83-8EB1-0325452E135A}" srcOrd="0" destOrd="0" presId="urn:microsoft.com/office/officeart/2005/8/layout/hierarchy3"/>
    <dgm:cxn modelId="{EDBD115A-61BE-4DDA-A021-B0E000CA2789}" type="presParOf" srcId="{2EF1C6B7-98BF-41C5-9717-FF5A49F3E64C}" destId="{F0C96F99-235F-4CEA-90AF-E0AA56208D93}" srcOrd="1" destOrd="0" presId="urn:microsoft.com/office/officeart/2005/8/layout/hierarchy3"/>
    <dgm:cxn modelId="{E6BFF9B7-251E-44C3-820D-9EF2288825DC}" type="presParOf" srcId="{E3F017B4-0542-4ED7-910A-9FD401A638F9}" destId="{F925692A-5825-4FE0-80E4-CAD96FAE77FC}" srcOrd="1" destOrd="0" presId="urn:microsoft.com/office/officeart/2005/8/layout/hierarchy3"/>
    <dgm:cxn modelId="{1FD1747C-6BE4-42A1-B084-C2DF00C72784}" type="presParOf" srcId="{F925692A-5825-4FE0-80E4-CAD96FAE77FC}" destId="{A52F5414-BA0B-44E1-8673-7D000933321E}" srcOrd="0" destOrd="0" presId="urn:microsoft.com/office/officeart/2005/8/layout/hierarchy3"/>
    <dgm:cxn modelId="{46A144DE-1EC4-4F60-A096-0E5D070336CD}" type="presParOf" srcId="{F925692A-5825-4FE0-80E4-CAD96FAE77FC}" destId="{9716EF4C-7DC1-46AA-B7E5-C655E7D847C1}" srcOrd="1" destOrd="0" presId="urn:microsoft.com/office/officeart/2005/8/layout/hierarchy3"/>
    <dgm:cxn modelId="{9C5EBC44-FE8B-43D1-87C7-026A2DB6EEDB}" type="presParOf" srcId="{F925692A-5825-4FE0-80E4-CAD96FAE77FC}" destId="{C5E0E13F-2362-42F2-8057-4D4D93D49E85}" srcOrd="2" destOrd="0" presId="urn:microsoft.com/office/officeart/2005/8/layout/hierarchy3"/>
    <dgm:cxn modelId="{C43015F8-B535-4BB4-837A-F8574E063487}" type="presParOf" srcId="{F925692A-5825-4FE0-80E4-CAD96FAE77FC}" destId="{0C17BAD5-4F79-4E9C-873B-6A9CFC37A590}" srcOrd="3" destOrd="0" presId="urn:microsoft.com/office/officeart/2005/8/layout/hierarchy3"/>
    <dgm:cxn modelId="{BA589FA7-D94F-4902-B69C-0E298AE1A73A}" type="presParOf" srcId="{F925692A-5825-4FE0-80E4-CAD96FAE77FC}" destId="{3258E525-BC86-41D1-9847-1BA0C7A8119D}" srcOrd="4" destOrd="0" presId="urn:microsoft.com/office/officeart/2005/8/layout/hierarchy3"/>
    <dgm:cxn modelId="{250C86E7-ED17-41D1-A6AA-8116FEA91F03}" type="presParOf" srcId="{F925692A-5825-4FE0-80E4-CAD96FAE77FC}" destId="{174A220D-A7B8-48A2-804A-2D9005A4EA61}" srcOrd="5" destOrd="0" presId="urn:microsoft.com/office/officeart/2005/8/layout/hierarchy3"/>
    <dgm:cxn modelId="{EFBAB50C-93F4-4F65-831F-B56E6386A027}" type="presParOf" srcId="{F93BCA67-2EE0-43E8-9545-A71D5A216E60}" destId="{359808F4-D1E4-4A1C-A6D4-0371112661C1}" srcOrd="2" destOrd="0" presId="urn:microsoft.com/office/officeart/2005/8/layout/hierarchy3"/>
    <dgm:cxn modelId="{EAD0AAED-03E4-4F07-A287-D84B06568359}" type="presParOf" srcId="{359808F4-D1E4-4A1C-A6D4-0371112661C1}" destId="{2BF935A2-5B7A-49C2-91F0-43BAA9C8FE27}" srcOrd="0" destOrd="0" presId="urn:microsoft.com/office/officeart/2005/8/layout/hierarchy3"/>
    <dgm:cxn modelId="{74531971-877A-45FE-AD80-1212C3B3E047}" type="presParOf" srcId="{2BF935A2-5B7A-49C2-91F0-43BAA9C8FE27}" destId="{45C89035-36D2-4420-81D0-578F7A7640E4}" srcOrd="0" destOrd="0" presId="urn:microsoft.com/office/officeart/2005/8/layout/hierarchy3"/>
    <dgm:cxn modelId="{EEEBAC16-AC7C-4DD1-B339-3CB01EF172EA}" type="presParOf" srcId="{2BF935A2-5B7A-49C2-91F0-43BAA9C8FE27}" destId="{C7A2A646-096F-4EF6-8DA2-FDB18E20654C}" srcOrd="1" destOrd="0" presId="urn:microsoft.com/office/officeart/2005/8/layout/hierarchy3"/>
    <dgm:cxn modelId="{251EC40C-5D60-495E-8147-21A6465598EB}" type="presParOf" srcId="{359808F4-D1E4-4A1C-A6D4-0371112661C1}" destId="{75C9C733-FC76-4153-8EA5-1A93DBC098A6}" srcOrd="1" destOrd="0" presId="urn:microsoft.com/office/officeart/2005/8/layout/hierarchy3"/>
    <dgm:cxn modelId="{7C47ED16-2375-41A2-AF94-F295E5E7CFF0}" type="presParOf" srcId="{75C9C733-FC76-4153-8EA5-1A93DBC098A6}" destId="{4578A052-F685-478C-BD3C-BF17046F4DA3}" srcOrd="0" destOrd="0" presId="urn:microsoft.com/office/officeart/2005/8/layout/hierarchy3"/>
    <dgm:cxn modelId="{5FB9888D-4FAB-4E51-A6F4-182F4F301C5C}" type="presParOf" srcId="{75C9C733-FC76-4153-8EA5-1A93DBC098A6}" destId="{FB8EBD22-E852-46FD-8A1E-C86311467B85}" srcOrd="1" destOrd="0" presId="urn:microsoft.com/office/officeart/2005/8/layout/hierarchy3"/>
    <dgm:cxn modelId="{ED3A09F6-28C6-4391-9DBE-F11D1981DF33}" type="presParOf" srcId="{75C9C733-FC76-4153-8EA5-1A93DBC098A6}" destId="{6A331B8E-869F-4926-9424-9C17EE99821A}" srcOrd="2" destOrd="0" presId="urn:microsoft.com/office/officeart/2005/8/layout/hierarchy3"/>
    <dgm:cxn modelId="{FF48185E-DEBC-4706-8A25-82949BE7180A}" type="presParOf" srcId="{75C9C733-FC76-4153-8EA5-1A93DBC098A6}" destId="{F09B86F8-1781-4F5E-88D7-B8352E5E86CE}" srcOrd="3" destOrd="0" presId="urn:microsoft.com/office/officeart/2005/8/layout/hierarchy3"/>
    <dgm:cxn modelId="{73F499A8-239F-476A-A355-C451B78C6DC8}" type="presParOf" srcId="{75C9C733-FC76-4153-8EA5-1A93DBC098A6}" destId="{1E66D87C-6551-43E0-B02E-4BBA3594CE0C}" srcOrd="4" destOrd="0" presId="urn:microsoft.com/office/officeart/2005/8/layout/hierarchy3"/>
    <dgm:cxn modelId="{00A450B4-ECE8-4005-BB79-D1B2A8BF3E3B}" type="presParOf" srcId="{75C9C733-FC76-4153-8EA5-1A93DBC098A6}" destId="{67CBAB54-F746-4016-9022-08F782998D97}" srcOrd="5" destOrd="0" presId="urn:microsoft.com/office/officeart/2005/8/layout/hierarchy3"/>
    <dgm:cxn modelId="{57B8E30A-BBEC-431F-9150-F5E066332048}" type="presParOf" srcId="{F93BCA67-2EE0-43E8-9545-A71D5A216E60}" destId="{E357C584-59DD-46B2-9F24-63A593AD736E}" srcOrd="3" destOrd="0" presId="urn:microsoft.com/office/officeart/2005/8/layout/hierarchy3"/>
    <dgm:cxn modelId="{1B7888DE-78D0-499D-9DC4-86DBE47AB0CB}" type="presParOf" srcId="{E357C584-59DD-46B2-9F24-63A593AD736E}" destId="{317B5B76-3B13-4388-803D-40A85D83BCB2}" srcOrd="0" destOrd="0" presId="urn:microsoft.com/office/officeart/2005/8/layout/hierarchy3"/>
    <dgm:cxn modelId="{5563F812-2F81-4195-9FBB-EBFE3BC4F16E}" type="presParOf" srcId="{317B5B76-3B13-4388-803D-40A85D83BCB2}" destId="{AEE841E9-DD74-41D8-A924-E078BA9A0448}" srcOrd="0" destOrd="0" presId="urn:microsoft.com/office/officeart/2005/8/layout/hierarchy3"/>
    <dgm:cxn modelId="{D377A5DB-9751-4C24-AC0D-08D1354BD2F9}" type="presParOf" srcId="{317B5B76-3B13-4388-803D-40A85D83BCB2}" destId="{6BF869D0-AEAD-4050-8EBF-D50F99BB8D13}" srcOrd="1" destOrd="0" presId="urn:microsoft.com/office/officeart/2005/8/layout/hierarchy3"/>
    <dgm:cxn modelId="{89B8CCA7-B0A1-4853-AD84-F8C437F06A44}" type="presParOf" srcId="{E357C584-59DD-46B2-9F24-63A593AD736E}" destId="{5CB26EAE-B471-4AB1-981E-6569EF16E0F2}" srcOrd="1" destOrd="0" presId="urn:microsoft.com/office/officeart/2005/8/layout/hierarchy3"/>
    <dgm:cxn modelId="{50B1875D-4C3F-4AF0-96C3-4F5715894B99}" type="presParOf" srcId="{5CB26EAE-B471-4AB1-981E-6569EF16E0F2}" destId="{4DEF34EA-0FB5-451A-ADA2-610027725000}" srcOrd="0" destOrd="0" presId="urn:microsoft.com/office/officeart/2005/8/layout/hierarchy3"/>
    <dgm:cxn modelId="{A89897E1-8E3C-409E-B959-121C6DA6FB5C}" type="presParOf" srcId="{5CB26EAE-B471-4AB1-981E-6569EF16E0F2}" destId="{B5801418-9252-4625-9D9A-D827FA9D8938}" srcOrd="1" destOrd="0" presId="urn:microsoft.com/office/officeart/2005/8/layout/hierarchy3"/>
    <dgm:cxn modelId="{50512D3A-56FF-4DD2-9D69-28AC1973EC93}" type="presParOf" srcId="{5CB26EAE-B471-4AB1-981E-6569EF16E0F2}" destId="{34B11EC4-5721-4E70-91DD-A06964CAC069}" srcOrd="2" destOrd="0" presId="urn:microsoft.com/office/officeart/2005/8/layout/hierarchy3"/>
    <dgm:cxn modelId="{47A93CD4-FF83-455B-9AC2-E5636824690C}" type="presParOf" srcId="{5CB26EAE-B471-4AB1-981E-6569EF16E0F2}" destId="{FDCE61B5-1B4C-41C5-A85E-AFDC4FF1D1D5}" srcOrd="3" destOrd="0" presId="urn:microsoft.com/office/officeart/2005/8/layout/hierarchy3"/>
    <dgm:cxn modelId="{768680F5-F98C-40FE-B674-6267E450C51B}" type="presParOf" srcId="{5CB26EAE-B471-4AB1-981E-6569EF16E0F2}" destId="{0365F885-3BEE-40D4-B02C-2653F4F9E369}" srcOrd="4" destOrd="0" presId="urn:microsoft.com/office/officeart/2005/8/layout/hierarchy3"/>
    <dgm:cxn modelId="{991408ED-6705-4B8A-BC6D-D80024E9CB1D}" type="presParOf" srcId="{5CB26EAE-B471-4AB1-981E-6569EF16E0F2}" destId="{9282DDAF-6CCA-45B9-90B5-BD648BB067B9}" srcOrd="5" destOrd="0" presId="urn:microsoft.com/office/officeart/2005/8/layout/hierarchy3"/>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6141D1D-71EA-451B-A104-7A1B5A669AC2}" type="doc">
      <dgm:prSet loTypeId="urn:microsoft.com/office/officeart/2005/8/layout/radial3" loCatId="cycle" qsTypeId="urn:microsoft.com/office/officeart/2005/8/quickstyle/simple1" qsCatId="simple" csTypeId="urn:microsoft.com/office/officeart/2005/8/colors/colorful2" csCatId="colorful" phldr="1"/>
      <dgm:spPr/>
      <dgm:t>
        <a:bodyPr/>
        <a:lstStyle/>
        <a:p>
          <a:endParaRPr lang="en-IN"/>
        </a:p>
      </dgm:t>
    </dgm:pt>
    <dgm:pt modelId="{5B9F70CB-93F7-4E1F-8FCD-E76BB86AC712}">
      <dgm:prSet phldrT="[Text]" custT="1"/>
      <dgm:spPr>
        <a:solidFill>
          <a:schemeClr val="accent1">
            <a:lumMod val="40000"/>
            <a:lumOff val="60000"/>
            <a:alpha val="50000"/>
          </a:schemeClr>
        </a:solidFill>
      </dgm:spPr>
      <dgm:t>
        <a:bodyPr/>
        <a:lstStyle/>
        <a:p>
          <a:r>
            <a:rPr lang="en-US" sz="2400" b="0" cap="none" spc="0" dirty="0">
              <a:ln w="0"/>
              <a:effectLst>
                <a:outerShdw blurRad="38100" dist="19050" dir="2700000" algn="tl" rotWithShape="0">
                  <a:schemeClr val="dk1">
                    <a:alpha val="40000"/>
                  </a:schemeClr>
                </a:outerShdw>
              </a:effectLst>
            </a:rPr>
            <a:t>  Some Important Government Initiatives</a:t>
          </a:r>
          <a:endParaRPr lang="en-IN" sz="2400" b="0" cap="none" spc="0" dirty="0">
            <a:ln w="0"/>
            <a:effectLst>
              <a:outerShdw blurRad="38100" dist="19050" dir="2700000" algn="tl" rotWithShape="0">
                <a:schemeClr val="dk1">
                  <a:alpha val="40000"/>
                </a:schemeClr>
              </a:outerShdw>
            </a:effectLst>
          </a:endParaRPr>
        </a:p>
      </dgm:t>
    </dgm:pt>
    <dgm:pt modelId="{8A62C959-3009-4195-B921-7690F1431F7E}" type="parTrans" cxnId="{CD9DB230-8542-40D8-AF06-1B19B5847493}">
      <dgm:prSet/>
      <dgm:spPr/>
      <dgm:t>
        <a:bodyPr/>
        <a:lstStyle/>
        <a:p>
          <a:endParaRPr lang="en-IN" sz="2000" b="0" cap="none" spc="0">
            <a:ln w="0"/>
            <a:solidFill>
              <a:schemeClr val="tx1"/>
            </a:solidFill>
            <a:effectLst>
              <a:outerShdw blurRad="38100" dist="19050" dir="2700000" algn="tl" rotWithShape="0">
                <a:schemeClr val="dk1">
                  <a:alpha val="40000"/>
                </a:schemeClr>
              </a:outerShdw>
            </a:effectLst>
          </a:endParaRPr>
        </a:p>
      </dgm:t>
    </dgm:pt>
    <dgm:pt modelId="{983D764B-063A-4EF7-9CD0-18330CB8B303}" type="sibTrans" cxnId="{CD9DB230-8542-40D8-AF06-1B19B5847493}">
      <dgm:prSet/>
      <dgm:spPr/>
      <dgm:t>
        <a:bodyPr/>
        <a:lstStyle/>
        <a:p>
          <a:endParaRPr lang="en-IN" sz="2000" b="0" cap="none" spc="0">
            <a:ln w="0"/>
            <a:solidFill>
              <a:schemeClr val="tx1"/>
            </a:solidFill>
            <a:effectLst>
              <a:outerShdw blurRad="38100" dist="19050" dir="2700000" algn="tl" rotWithShape="0">
                <a:schemeClr val="dk1">
                  <a:alpha val="40000"/>
                </a:schemeClr>
              </a:outerShdw>
            </a:effectLst>
          </a:endParaRPr>
        </a:p>
      </dgm:t>
    </dgm:pt>
    <dgm:pt modelId="{826A5CEE-C40C-48A8-8F95-BB487327EC86}">
      <dgm:prSet phldrT="[Text]" custT="1"/>
      <dgm:spPr>
        <a:solidFill>
          <a:srgbClr val="FFC000">
            <a:alpha val="50000"/>
          </a:srgbClr>
        </a:solidFill>
        <a:ln>
          <a:solidFill>
            <a:schemeClr val="tx1"/>
          </a:solidFill>
        </a:ln>
      </dgm:spPr>
      <dgm:t>
        <a:bodyPr/>
        <a:lstStyle/>
        <a:p>
          <a:pPr>
            <a:buFont typeface="+mj-lt"/>
            <a:buAutoNum type="arabicPeriod"/>
          </a:pPr>
          <a:r>
            <a:rPr lang="en-IN" sz="2000" b="0" i="0" cap="none" spc="0" dirty="0">
              <a:ln w="0"/>
              <a:effectLst>
                <a:outerShdw blurRad="38100" dist="19050" dir="2700000" algn="tl" rotWithShape="0">
                  <a:schemeClr val="dk1">
                    <a:alpha val="40000"/>
                  </a:schemeClr>
                </a:outerShdw>
              </a:effectLst>
            </a:rPr>
            <a:t>Formation of CERT-In in 2004</a:t>
          </a:r>
          <a:endParaRPr lang="en-IN" sz="2000" b="0" cap="none" spc="0" dirty="0">
            <a:ln w="0"/>
            <a:effectLst>
              <a:outerShdw blurRad="38100" dist="19050" dir="2700000" algn="tl" rotWithShape="0">
                <a:schemeClr val="dk1">
                  <a:alpha val="40000"/>
                </a:schemeClr>
              </a:outerShdw>
            </a:effectLst>
          </a:endParaRPr>
        </a:p>
      </dgm:t>
    </dgm:pt>
    <dgm:pt modelId="{DAF15831-BEDF-49CB-A730-3C34B65BA5BA}" type="parTrans" cxnId="{06681129-F563-4507-95C2-AE24162117FA}">
      <dgm:prSet/>
      <dgm:spPr/>
      <dgm:t>
        <a:bodyPr/>
        <a:lstStyle/>
        <a:p>
          <a:endParaRPr lang="en-IN" sz="2000" b="0" cap="none" spc="0">
            <a:ln w="0"/>
            <a:solidFill>
              <a:schemeClr val="tx1"/>
            </a:solidFill>
            <a:effectLst>
              <a:outerShdw blurRad="38100" dist="19050" dir="2700000" algn="tl" rotWithShape="0">
                <a:schemeClr val="dk1">
                  <a:alpha val="40000"/>
                </a:schemeClr>
              </a:outerShdw>
            </a:effectLst>
          </a:endParaRPr>
        </a:p>
      </dgm:t>
    </dgm:pt>
    <dgm:pt modelId="{59B9123A-8DCC-4370-B929-EF41F19C4225}" type="sibTrans" cxnId="{06681129-F563-4507-95C2-AE24162117FA}">
      <dgm:prSet/>
      <dgm:spPr/>
      <dgm:t>
        <a:bodyPr/>
        <a:lstStyle/>
        <a:p>
          <a:endParaRPr lang="en-IN" sz="2000" b="0" cap="none" spc="0">
            <a:ln w="0"/>
            <a:solidFill>
              <a:schemeClr val="tx1"/>
            </a:solidFill>
            <a:effectLst>
              <a:outerShdw blurRad="38100" dist="19050" dir="2700000" algn="tl" rotWithShape="0">
                <a:schemeClr val="dk1">
                  <a:alpha val="40000"/>
                </a:schemeClr>
              </a:outerShdw>
            </a:effectLst>
          </a:endParaRPr>
        </a:p>
      </dgm:t>
    </dgm:pt>
    <dgm:pt modelId="{742F19D4-BDA8-44CC-92AA-0207B1C6C242}">
      <dgm:prSet custT="1"/>
      <dgm:spPr>
        <a:solidFill>
          <a:srgbClr val="00B050">
            <a:alpha val="50000"/>
          </a:srgbClr>
        </a:solidFill>
        <a:ln>
          <a:solidFill>
            <a:schemeClr val="tx1"/>
          </a:solidFill>
        </a:ln>
      </dgm:spPr>
      <dgm:t>
        <a:bodyPr/>
        <a:lstStyle/>
        <a:p>
          <a:r>
            <a:rPr lang="en-IN" sz="2000" b="0" i="0" cap="none" spc="0">
              <a:ln w="0"/>
              <a:effectLst>
                <a:outerShdw blurRad="38100" dist="19050" dir="2700000" algn="tl" rotWithShape="0">
                  <a:schemeClr val="dk1">
                    <a:alpha val="40000"/>
                  </a:schemeClr>
                </a:outerShdw>
              </a:effectLst>
            </a:rPr>
            <a:t>National Cyber Security Policy, 2013,</a:t>
          </a:r>
          <a:endParaRPr lang="en-IN" sz="2000" b="0" i="0" cap="none" spc="0" dirty="0">
            <a:ln w="0"/>
            <a:effectLst>
              <a:outerShdw blurRad="38100" dist="19050" dir="2700000" algn="tl" rotWithShape="0">
                <a:schemeClr val="dk1">
                  <a:alpha val="40000"/>
                </a:schemeClr>
              </a:outerShdw>
            </a:effectLst>
          </a:endParaRPr>
        </a:p>
      </dgm:t>
    </dgm:pt>
    <dgm:pt modelId="{9A198F1E-D21A-4BEE-B0D2-D122199DCC37}" type="parTrans" cxnId="{0B987AEA-F2C9-4CD9-AE54-18DFCC308DD7}">
      <dgm:prSet/>
      <dgm:spPr/>
      <dgm:t>
        <a:bodyPr/>
        <a:lstStyle/>
        <a:p>
          <a:endParaRPr lang="en-IN" sz="2000" b="0" cap="none" spc="0">
            <a:ln w="0"/>
            <a:solidFill>
              <a:schemeClr val="tx1"/>
            </a:solidFill>
            <a:effectLst>
              <a:outerShdw blurRad="38100" dist="19050" dir="2700000" algn="tl" rotWithShape="0">
                <a:schemeClr val="dk1">
                  <a:alpha val="40000"/>
                </a:schemeClr>
              </a:outerShdw>
            </a:effectLst>
          </a:endParaRPr>
        </a:p>
      </dgm:t>
    </dgm:pt>
    <dgm:pt modelId="{72E34BA1-BD1C-4A07-9B95-42C329F06440}" type="sibTrans" cxnId="{0B987AEA-F2C9-4CD9-AE54-18DFCC308DD7}">
      <dgm:prSet/>
      <dgm:spPr/>
      <dgm:t>
        <a:bodyPr/>
        <a:lstStyle/>
        <a:p>
          <a:endParaRPr lang="en-IN" sz="2000" b="0" cap="none" spc="0">
            <a:ln w="0"/>
            <a:solidFill>
              <a:schemeClr val="tx1"/>
            </a:solidFill>
            <a:effectLst>
              <a:outerShdw blurRad="38100" dist="19050" dir="2700000" algn="tl" rotWithShape="0">
                <a:schemeClr val="dk1">
                  <a:alpha val="40000"/>
                </a:schemeClr>
              </a:outerShdw>
            </a:effectLst>
          </a:endParaRPr>
        </a:p>
      </dgm:t>
    </dgm:pt>
    <dgm:pt modelId="{7334BED4-F2D1-4BE4-8B85-20A2CB7E369C}">
      <dgm:prSet custT="1"/>
      <dgm:spPr>
        <a:solidFill>
          <a:srgbClr val="FFFF00">
            <a:alpha val="50000"/>
          </a:srgbClr>
        </a:solidFill>
        <a:ln>
          <a:solidFill>
            <a:schemeClr val="tx1"/>
          </a:solidFill>
        </a:ln>
      </dgm:spPr>
      <dgm:t>
        <a:bodyPr/>
        <a:lstStyle/>
        <a:p>
          <a:r>
            <a:rPr lang="en-IN" sz="2000" b="0" i="0" cap="none" spc="0">
              <a:ln w="0"/>
              <a:effectLst>
                <a:outerShdw blurRad="38100" dist="19050" dir="2700000" algn="tl" rotWithShape="0">
                  <a:schemeClr val="dk1">
                    <a:alpha val="40000"/>
                  </a:schemeClr>
                </a:outerShdw>
              </a:effectLst>
            </a:rPr>
            <a:t>Cyber Swachhta Kendra (Botnet Cleaning and Malware Analysis Centre) in 2017</a:t>
          </a:r>
          <a:endParaRPr lang="en-IN" sz="2000" b="0" i="0" cap="none" spc="0" dirty="0">
            <a:ln w="0"/>
            <a:effectLst>
              <a:outerShdw blurRad="38100" dist="19050" dir="2700000" algn="tl" rotWithShape="0">
                <a:schemeClr val="dk1">
                  <a:alpha val="40000"/>
                </a:schemeClr>
              </a:outerShdw>
            </a:effectLst>
          </a:endParaRPr>
        </a:p>
      </dgm:t>
    </dgm:pt>
    <dgm:pt modelId="{8EE00CAE-4534-42FE-ADB4-449B288FB49F}" type="parTrans" cxnId="{487C17FD-BCEA-470D-BFE5-1B77D8A5EC41}">
      <dgm:prSet/>
      <dgm:spPr/>
      <dgm:t>
        <a:bodyPr/>
        <a:lstStyle/>
        <a:p>
          <a:endParaRPr lang="en-IN" sz="2000" b="0" cap="none" spc="0">
            <a:ln w="0"/>
            <a:solidFill>
              <a:schemeClr val="tx1"/>
            </a:solidFill>
            <a:effectLst>
              <a:outerShdw blurRad="38100" dist="19050" dir="2700000" algn="tl" rotWithShape="0">
                <a:schemeClr val="dk1">
                  <a:alpha val="40000"/>
                </a:schemeClr>
              </a:outerShdw>
            </a:effectLst>
          </a:endParaRPr>
        </a:p>
      </dgm:t>
    </dgm:pt>
    <dgm:pt modelId="{D3F5FC6F-C7B4-40A0-8273-325DF488F166}" type="sibTrans" cxnId="{487C17FD-BCEA-470D-BFE5-1B77D8A5EC41}">
      <dgm:prSet/>
      <dgm:spPr/>
      <dgm:t>
        <a:bodyPr/>
        <a:lstStyle/>
        <a:p>
          <a:endParaRPr lang="en-IN" sz="2000" b="0" cap="none" spc="0">
            <a:ln w="0"/>
            <a:solidFill>
              <a:schemeClr val="tx1"/>
            </a:solidFill>
            <a:effectLst>
              <a:outerShdw blurRad="38100" dist="19050" dir="2700000" algn="tl" rotWithShape="0">
                <a:schemeClr val="dk1">
                  <a:alpha val="40000"/>
                </a:schemeClr>
              </a:outerShdw>
            </a:effectLst>
          </a:endParaRPr>
        </a:p>
      </dgm:t>
    </dgm:pt>
    <dgm:pt modelId="{14BC0914-19EC-489D-B6FF-785DFCE40167}">
      <dgm:prSet custT="1"/>
      <dgm:spPr>
        <a:ln>
          <a:solidFill>
            <a:schemeClr val="tx1"/>
          </a:solidFill>
        </a:ln>
      </dgm:spPr>
      <dgm:t>
        <a:bodyPr/>
        <a:lstStyle/>
        <a:p>
          <a:r>
            <a:rPr lang="en-IN" sz="2000" b="0" i="0" cap="none" spc="0" dirty="0">
              <a:ln w="0"/>
              <a:effectLst>
                <a:outerShdw blurRad="38100" dist="19050" dir="2700000" algn="tl" rotWithShape="0">
                  <a:schemeClr val="dk1">
                    <a:alpha val="40000"/>
                  </a:schemeClr>
                </a:outerShdw>
              </a:effectLst>
            </a:rPr>
            <a:t>Data Protection and Privacy Regulations in 2017</a:t>
          </a:r>
        </a:p>
      </dgm:t>
    </dgm:pt>
    <dgm:pt modelId="{FE1DC5C2-A1F2-4A7C-97AE-2117FFB70B71}" type="parTrans" cxnId="{21BF8738-C8A0-4620-8ECE-008A5E183A90}">
      <dgm:prSet/>
      <dgm:spPr/>
      <dgm:t>
        <a:bodyPr/>
        <a:lstStyle/>
        <a:p>
          <a:endParaRPr lang="en-IN" sz="2000" b="0" cap="none" spc="0">
            <a:ln w="0"/>
            <a:solidFill>
              <a:schemeClr val="tx1"/>
            </a:solidFill>
            <a:effectLst>
              <a:outerShdw blurRad="38100" dist="19050" dir="2700000" algn="tl" rotWithShape="0">
                <a:schemeClr val="dk1">
                  <a:alpha val="40000"/>
                </a:schemeClr>
              </a:outerShdw>
            </a:effectLst>
          </a:endParaRPr>
        </a:p>
      </dgm:t>
    </dgm:pt>
    <dgm:pt modelId="{581D32D7-8CD5-417A-AAB6-57755900CDEE}" type="sibTrans" cxnId="{21BF8738-C8A0-4620-8ECE-008A5E183A90}">
      <dgm:prSet/>
      <dgm:spPr/>
      <dgm:t>
        <a:bodyPr/>
        <a:lstStyle/>
        <a:p>
          <a:endParaRPr lang="en-IN" sz="2000" b="0" cap="none" spc="0">
            <a:ln w="0"/>
            <a:solidFill>
              <a:schemeClr val="tx1"/>
            </a:solidFill>
            <a:effectLst>
              <a:outerShdw blurRad="38100" dist="19050" dir="2700000" algn="tl" rotWithShape="0">
                <a:schemeClr val="dk1">
                  <a:alpha val="40000"/>
                </a:schemeClr>
              </a:outerShdw>
            </a:effectLst>
          </a:endParaRPr>
        </a:p>
      </dgm:t>
    </dgm:pt>
    <dgm:pt modelId="{7C703104-7683-45AD-A292-CF2ED393A3CA}">
      <dgm:prSet custT="1"/>
      <dgm:spPr>
        <a:solidFill>
          <a:srgbClr val="92D050">
            <a:alpha val="50000"/>
          </a:srgbClr>
        </a:solidFill>
        <a:ln>
          <a:solidFill>
            <a:schemeClr val="tx1"/>
          </a:solidFill>
        </a:ln>
      </dgm:spPr>
      <dgm:t>
        <a:bodyPr/>
        <a:lstStyle/>
        <a:p>
          <a:r>
            <a:rPr lang="en-IN" sz="2000" b="0" i="0" cap="none" spc="0">
              <a:ln w="0"/>
              <a:effectLst>
                <a:outerShdw blurRad="38100" dist="19050" dir="2700000" algn="tl" rotWithShape="0">
                  <a:schemeClr val="dk1">
                    <a:alpha val="40000"/>
                  </a:schemeClr>
                </a:outerShdw>
              </a:effectLst>
            </a:rPr>
            <a:t>National Critical Information Infrastructure Protection Centre (NCIIPC)</a:t>
          </a:r>
          <a:endParaRPr lang="en-IN" sz="2000" b="0" i="0" cap="none" spc="0" dirty="0">
            <a:ln w="0"/>
            <a:effectLst>
              <a:outerShdw blurRad="38100" dist="19050" dir="2700000" algn="tl" rotWithShape="0">
                <a:schemeClr val="dk1">
                  <a:alpha val="40000"/>
                </a:schemeClr>
              </a:outerShdw>
            </a:effectLst>
          </a:endParaRPr>
        </a:p>
      </dgm:t>
    </dgm:pt>
    <dgm:pt modelId="{BD1F2B54-0BBD-4FBA-A2FB-699892FA7A62}" type="parTrans" cxnId="{F1672CFD-D679-4790-8B39-5447FD7572B4}">
      <dgm:prSet/>
      <dgm:spPr/>
      <dgm:t>
        <a:bodyPr/>
        <a:lstStyle/>
        <a:p>
          <a:endParaRPr lang="en-IN" sz="2000" b="0" cap="none" spc="0">
            <a:ln w="0"/>
            <a:solidFill>
              <a:schemeClr val="tx1"/>
            </a:solidFill>
            <a:effectLst>
              <a:outerShdw blurRad="38100" dist="19050" dir="2700000" algn="tl" rotWithShape="0">
                <a:schemeClr val="dk1">
                  <a:alpha val="40000"/>
                </a:schemeClr>
              </a:outerShdw>
            </a:effectLst>
          </a:endParaRPr>
        </a:p>
      </dgm:t>
    </dgm:pt>
    <dgm:pt modelId="{AA269A06-9BE8-4B01-A7DE-C5BD50C8954B}" type="sibTrans" cxnId="{F1672CFD-D679-4790-8B39-5447FD7572B4}">
      <dgm:prSet/>
      <dgm:spPr/>
      <dgm:t>
        <a:bodyPr/>
        <a:lstStyle/>
        <a:p>
          <a:endParaRPr lang="en-IN" sz="2000" b="0" cap="none" spc="0">
            <a:ln w="0"/>
            <a:solidFill>
              <a:schemeClr val="tx1"/>
            </a:solidFill>
            <a:effectLst>
              <a:outerShdw blurRad="38100" dist="19050" dir="2700000" algn="tl" rotWithShape="0">
                <a:schemeClr val="dk1">
                  <a:alpha val="40000"/>
                </a:schemeClr>
              </a:outerShdw>
            </a:effectLst>
          </a:endParaRPr>
        </a:p>
      </dgm:t>
    </dgm:pt>
    <dgm:pt modelId="{830753DD-D8B5-4308-BF7F-B138B858B49F}">
      <dgm:prSet custT="1"/>
      <dgm:spPr>
        <a:solidFill>
          <a:srgbClr val="00B0F0">
            <a:alpha val="50000"/>
          </a:srgbClr>
        </a:solidFill>
        <a:ln>
          <a:solidFill>
            <a:schemeClr val="tx1"/>
          </a:solidFill>
        </a:ln>
      </dgm:spPr>
      <dgm:t>
        <a:bodyPr/>
        <a:lstStyle/>
        <a:p>
          <a:r>
            <a:rPr lang="en-IN" sz="2000" b="0" i="0" cap="none" spc="0">
              <a:ln w="0"/>
              <a:effectLst>
                <a:outerShdw blurRad="38100" dist="19050" dir="2700000" algn="tl" rotWithShape="0">
                  <a:schemeClr val="dk1">
                    <a:alpha val="40000"/>
                  </a:schemeClr>
                </a:outerShdw>
              </a:effectLst>
            </a:rPr>
            <a:t>Cybersecurity Cooperation and International Engagements</a:t>
          </a:r>
          <a:endParaRPr lang="en-IN" sz="2000" b="0" cap="none" spc="0" dirty="0">
            <a:ln w="0"/>
            <a:effectLst>
              <a:outerShdw blurRad="38100" dist="19050" dir="2700000" algn="tl" rotWithShape="0">
                <a:schemeClr val="dk1">
                  <a:alpha val="40000"/>
                </a:schemeClr>
              </a:outerShdw>
            </a:effectLst>
          </a:endParaRPr>
        </a:p>
      </dgm:t>
    </dgm:pt>
    <dgm:pt modelId="{F35D9484-9B5C-477A-8EFF-DB8A49D1736B}" type="parTrans" cxnId="{E963B30D-3C75-4CBD-B884-EE885D9E46FE}">
      <dgm:prSet/>
      <dgm:spPr/>
      <dgm:t>
        <a:bodyPr/>
        <a:lstStyle/>
        <a:p>
          <a:endParaRPr lang="en-IN" sz="2000" b="0" cap="none" spc="0">
            <a:ln w="0"/>
            <a:solidFill>
              <a:schemeClr val="tx1"/>
            </a:solidFill>
            <a:effectLst>
              <a:outerShdw blurRad="38100" dist="19050" dir="2700000" algn="tl" rotWithShape="0">
                <a:schemeClr val="dk1">
                  <a:alpha val="40000"/>
                </a:schemeClr>
              </a:outerShdw>
            </a:effectLst>
          </a:endParaRPr>
        </a:p>
      </dgm:t>
    </dgm:pt>
    <dgm:pt modelId="{5FB892A1-5B88-4C7E-85A5-036E9530DB87}" type="sibTrans" cxnId="{E963B30D-3C75-4CBD-B884-EE885D9E46FE}">
      <dgm:prSet/>
      <dgm:spPr/>
      <dgm:t>
        <a:bodyPr/>
        <a:lstStyle/>
        <a:p>
          <a:endParaRPr lang="en-IN" sz="2000" b="0" cap="none" spc="0">
            <a:ln w="0"/>
            <a:solidFill>
              <a:schemeClr val="tx1"/>
            </a:solidFill>
            <a:effectLst>
              <a:outerShdw blurRad="38100" dist="19050" dir="2700000" algn="tl" rotWithShape="0">
                <a:schemeClr val="dk1">
                  <a:alpha val="40000"/>
                </a:schemeClr>
              </a:outerShdw>
            </a:effectLst>
          </a:endParaRPr>
        </a:p>
      </dgm:t>
    </dgm:pt>
    <dgm:pt modelId="{7B758B9E-DD54-4A08-BABD-30BD7DF712DE}" type="pres">
      <dgm:prSet presAssocID="{D6141D1D-71EA-451B-A104-7A1B5A669AC2}" presName="composite" presStyleCnt="0">
        <dgm:presLayoutVars>
          <dgm:chMax val="1"/>
          <dgm:dir/>
          <dgm:resizeHandles val="exact"/>
        </dgm:presLayoutVars>
      </dgm:prSet>
      <dgm:spPr/>
    </dgm:pt>
    <dgm:pt modelId="{03B1305A-6C9D-471B-B2B3-534029333D16}" type="pres">
      <dgm:prSet presAssocID="{D6141D1D-71EA-451B-A104-7A1B5A669AC2}" presName="radial" presStyleCnt="0">
        <dgm:presLayoutVars>
          <dgm:animLvl val="ctr"/>
        </dgm:presLayoutVars>
      </dgm:prSet>
      <dgm:spPr/>
    </dgm:pt>
    <dgm:pt modelId="{C10DCB3B-973A-4E3E-952A-39D9A33D81DD}" type="pres">
      <dgm:prSet presAssocID="{5B9F70CB-93F7-4E1F-8FCD-E76BB86AC712}" presName="centerShape" presStyleLbl="vennNode1" presStyleIdx="0" presStyleCnt="7"/>
      <dgm:spPr/>
    </dgm:pt>
    <dgm:pt modelId="{127CA33E-19B6-49C6-9130-9C89D46ECA1A}" type="pres">
      <dgm:prSet presAssocID="{826A5CEE-C40C-48A8-8F95-BB487327EC86}" presName="node" presStyleLbl="vennNode1" presStyleIdx="1" presStyleCnt="7" custScaleX="127137" custScaleY="110851" custRadScaleRad="105901" custRadScaleInc="5876">
        <dgm:presLayoutVars>
          <dgm:bulletEnabled val="1"/>
        </dgm:presLayoutVars>
      </dgm:prSet>
      <dgm:spPr/>
    </dgm:pt>
    <dgm:pt modelId="{17309A91-44AB-4A5B-8657-2BC2C5C18BC1}" type="pres">
      <dgm:prSet presAssocID="{742F19D4-BDA8-44CC-92AA-0207B1C6C242}" presName="node" presStyleLbl="vennNode1" presStyleIdx="2" presStyleCnt="7" custScaleX="144137" custScaleY="117033" custRadScaleRad="103048" custRadScaleInc="3681">
        <dgm:presLayoutVars>
          <dgm:bulletEnabled val="1"/>
        </dgm:presLayoutVars>
      </dgm:prSet>
      <dgm:spPr/>
    </dgm:pt>
    <dgm:pt modelId="{F877C99C-68EE-4DD4-8767-A9B7CF52A5B0}" type="pres">
      <dgm:prSet presAssocID="{7334BED4-F2D1-4BE4-8B85-20A2CB7E369C}" presName="node" presStyleLbl="vennNode1" presStyleIdx="3" presStyleCnt="7" custScaleX="157569" custScaleY="116317" custRadScaleRad="100991" custRadScaleInc="-4741">
        <dgm:presLayoutVars>
          <dgm:bulletEnabled val="1"/>
        </dgm:presLayoutVars>
      </dgm:prSet>
      <dgm:spPr/>
    </dgm:pt>
    <dgm:pt modelId="{2570407D-B113-4846-8EAB-9CA9FB9F1421}" type="pres">
      <dgm:prSet presAssocID="{14BC0914-19EC-489D-B6FF-785DFCE40167}" presName="node" presStyleLbl="vennNode1" presStyleIdx="4" presStyleCnt="7" custScaleX="128833">
        <dgm:presLayoutVars>
          <dgm:bulletEnabled val="1"/>
        </dgm:presLayoutVars>
      </dgm:prSet>
      <dgm:spPr/>
    </dgm:pt>
    <dgm:pt modelId="{89A38018-A6E3-4AE8-94DC-31A30E663024}" type="pres">
      <dgm:prSet presAssocID="{7C703104-7683-45AD-A292-CF2ED393A3CA}" presName="node" presStyleLbl="vennNode1" presStyleIdx="5" presStyleCnt="7" custScaleX="168495" custScaleY="114980" custRadScaleRad="101694" custRadScaleInc="10493">
        <dgm:presLayoutVars>
          <dgm:bulletEnabled val="1"/>
        </dgm:presLayoutVars>
      </dgm:prSet>
      <dgm:spPr/>
    </dgm:pt>
    <dgm:pt modelId="{325F9D07-49A5-4ABB-8C16-0D7F9929DCF9}" type="pres">
      <dgm:prSet presAssocID="{830753DD-D8B5-4308-BF7F-B138B858B49F}" presName="node" presStyleLbl="vennNode1" presStyleIdx="6" presStyleCnt="7" custScaleX="160184" custScaleY="118775" custRadScaleRad="98860" custRadScaleInc="-1942">
        <dgm:presLayoutVars>
          <dgm:bulletEnabled val="1"/>
        </dgm:presLayoutVars>
      </dgm:prSet>
      <dgm:spPr/>
    </dgm:pt>
  </dgm:ptLst>
  <dgm:cxnLst>
    <dgm:cxn modelId="{E8BE2C00-1816-4CD8-88F7-D0597B8BE7DD}" type="presOf" srcId="{7C703104-7683-45AD-A292-CF2ED393A3CA}" destId="{89A38018-A6E3-4AE8-94DC-31A30E663024}" srcOrd="0" destOrd="0" presId="urn:microsoft.com/office/officeart/2005/8/layout/radial3"/>
    <dgm:cxn modelId="{E963B30D-3C75-4CBD-B884-EE885D9E46FE}" srcId="{5B9F70CB-93F7-4E1F-8FCD-E76BB86AC712}" destId="{830753DD-D8B5-4308-BF7F-B138B858B49F}" srcOrd="5" destOrd="0" parTransId="{F35D9484-9B5C-477A-8EFF-DB8A49D1736B}" sibTransId="{5FB892A1-5B88-4C7E-85A5-036E9530DB87}"/>
    <dgm:cxn modelId="{FAAC9F23-F5BF-4D8E-9463-2B707D8BA498}" type="presOf" srcId="{826A5CEE-C40C-48A8-8F95-BB487327EC86}" destId="{127CA33E-19B6-49C6-9130-9C89D46ECA1A}" srcOrd="0" destOrd="0" presId="urn:microsoft.com/office/officeart/2005/8/layout/radial3"/>
    <dgm:cxn modelId="{06681129-F563-4507-95C2-AE24162117FA}" srcId="{5B9F70CB-93F7-4E1F-8FCD-E76BB86AC712}" destId="{826A5CEE-C40C-48A8-8F95-BB487327EC86}" srcOrd="0" destOrd="0" parTransId="{DAF15831-BEDF-49CB-A730-3C34B65BA5BA}" sibTransId="{59B9123A-8DCC-4370-B929-EF41F19C4225}"/>
    <dgm:cxn modelId="{CD9DB230-8542-40D8-AF06-1B19B5847493}" srcId="{D6141D1D-71EA-451B-A104-7A1B5A669AC2}" destId="{5B9F70CB-93F7-4E1F-8FCD-E76BB86AC712}" srcOrd="0" destOrd="0" parTransId="{8A62C959-3009-4195-B921-7690F1431F7E}" sibTransId="{983D764B-063A-4EF7-9CD0-18330CB8B303}"/>
    <dgm:cxn modelId="{3C53CE36-FB67-40C7-B8A4-9616E05E18FE}" type="presOf" srcId="{D6141D1D-71EA-451B-A104-7A1B5A669AC2}" destId="{7B758B9E-DD54-4A08-BABD-30BD7DF712DE}" srcOrd="0" destOrd="0" presId="urn:microsoft.com/office/officeart/2005/8/layout/radial3"/>
    <dgm:cxn modelId="{21BF8738-C8A0-4620-8ECE-008A5E183A90}" srcId="{5B9F70CB-93F7-4E1F-8FCD-E76BB86AC712}" destId="{14BC0914-19EC-489D-B6FF-785DFCE40167}" srcOrd="3" destOrd="0" parTransId="{FE1DC5C2-A1F2-4A7C-97AE-2117FFB70B71}" sibTransId="{581D32D7-8CD5-417A-AAB6-57755900CDEE}"/>
    <dgm:cxn modelId="{2B8F6C74-79D0-46C6-94B8-226EE186C57E}" type="presOf" srcId="{830753DD-D8B5-4308-BF7F-B138B858B49F}" destId="{325F9D07-49A5-4ABB-8C16-0D7F9929DCF9}" srcOrd="0" destOrd="0" presId="urn:microsoft.com/office/officeart/2005/8/layout/radial3"/>
    <dgm:cxn modelId="{4E26E076-1536-461D-B218-7B7D2DEDDC90}" type="presOf" srcId="{14BC0914-19EC-489D-B6FF-785DFCE40167}" destId="{2570407D-B113-4846-8EAB-9CA9FB9F1421}" srcOrd="0" destOrd="0" presId="urn:microsoft.com/office/officeart/2005/8/layout/radial3"/>
    <dgm:cxn modelId="{9CCB49A7-6A30-407E-9A9D-B7CD25FF5E17}" type="presOf" srcId="{7334BED4-F2D1-4BE4-8B85-20A2CB7E369C}" destId="{F877C99C-68EE-4DD4-8767-A9B7CF52A5B0}" srcOrd="0" destOrd="0" presId="urn:microsoft.com/office/officeart/2005/8/layout/radial3"/>
    <dgm:cxn modelId="{3894C7BF-43ED-411C-8DC4-D5049B8027B9}" type="presOf" srcId="{5B9F70CB-93F7-4E1F-8FCD-E76BB86AC712}" destId="{C10DCB3B-973A-4E3E-952A-39D9A33D81DD}" srcOrd="0" destOrd="0" presId="urn:microsoft.com/office/officeart/2005/8/layout/radial3"/>
    <dgm:cxn modelId="{1DF866E9-4A37-4FC1-9A20-128DC8A0F27C}" type="presOf" srcId="{742F19D4-BDA8-44CC-92AA-0207B1C6C242}" destId="{17309A91-44AB-4A5B-8657-2BC2C5C18BC1}" srcOrd="0" destOrd="0" presId="urn:microsoft.com/office/officeart/2005/8/layout/radial3"/>
    <dgm:cxn modelId="{0B987AEA-F2C9-4CD9-AE54-18DFCC308DD7}" srcId="{5B9F70CB-93F7-4E1F-8FCD-E76BB86AC712}" destId="{742F19D4-BDA8-44CC-92AA-0207B1C6C242}" srcOrd="1" destOrd="0" parTransId="{9A198F1E-D21A-4BEE-B0D2-D122199DCC37}" sibTransId="{72E34BA1-BD1C-4A07-9B95-42C329F06440}"/>
    <dgm:cxn modelId="{487C17FD-BCEA-470D-BFE5-1B77D8A5EC41}" srcId="{5B9F70CB-93F7-4E1F-8FCD-E76BB86AC712}" destId="{7334BED4-F2D1-4BE4-8B85-20A2CB7E369C}" srcOrd="2" destOrd="0" parTransId="{8EE00CAE-4534-42FE-ADB4-449B288FB49F}" sibTransId="{D3F5FC6F-C7B4-40A0-8273-325DF488F166}"/>
    <dgm:cxn modelId="{F1672CFD-D679-4790-8B39-5447FD7572B4}" srcId="{5B9F70CB-93F7-4E1F-8FCD-E76BB86AC712}" destId="{7C703104-7683-45AD-A292-CF2ED393A3CA}" srcOrd="4" destOrd="0" parTransId="{BD1F2B54-0BBD-4FBA-A2FB-699892FA7A62}" sibTransId="{AA269A06-9BE8-4B01-A7DE-C5BD50C8954B}"/>
    <dgm:cxn modelId="{3C43EDDD-EFD3-4E56-8F04-AE3EF551ED04}" type="presParOf" srcId="{7B758B9E-DD54-4A08-BABD-30BD7DF712DE}" destId="{03B1305A-6C9D-471B-B2B3-534029333D16}" srcOrd="0" destOrd="0" presId="urn:microsoft.com/office/officeart/2005/8/layout/radial3"/>
    <dgm:cxn modelId="{61692CE3-83A2-4259-9DB4-6B992ED04D0E}" type="presParOf" srcId="{03B1305A-6C9D-471B-B2B3-534029333D16}" destId="{C10DCB3B-973A-4E3E-952A-39D9A33D81DD}" srcOrd="0" destOrd="0" presId="urn:microsoft.com/office/officeart/2005/8/layout/radial3"/>
    <dgm:cxn modelId="{54ADE3BA-5D72-422B-B115-8400A3A3194B}" type="presParOf" srcId="{03B1305A-6C9D-471B-B2B3-534029333D16}" destId="{127CA33E-19B6-49C6-9130-9C89D46ECA1A}" srcOrd="1" destOrd="0" presId="urn:microsoft.com/office/officeart/2005/8/layout/radial3"/>
    <dgm:cxn modelId="{435A45E5-68DA-4E6B-9407-2A25FF96FA4F}" type="presParOf" srcId="{03B1305A-6C9D-471B-B2B3-534029333D16}" destId="{17309A91-44AB-4A5B-8657-2BC2C5C18BC1}" srcOrd="2" destOrd="0" presId="urn:microsoft.com/office/officeart/2005/8/layout/radial3"/>
    <dgm:cxn modelId="{FF9B400D-CF3D-4BC6-A5B5-41B2E67DEC23}" type="presParOf" srcId="{03B1305A-6C9D-471B-B2B3-534029333D16}" destId="{F877C99C-68EE-4DD4-8767-A9B7CF52A5B0}" srcOrd="3" destOrd="0" presId="urn:microsoft.com/office/officeart/2005/8/layout/radial3"/>
    <dgm:cxn modelId="{398BBE6A-2DB5-4DC6-A0E5-306E3EE50605}" type="presParOf" srcId="{03B1305A-6C9D-471B-B2B3-534029333D16}" destId="{2570407D-B113-4846-8EAB-9CA9FB9F1421}" srcOrd="4" destOrd="0" presId="urn:microsoft.com/office/officeart/2005/8/layout/radial3"/>
    <dgm:cxn modelId="{57A1DEB7-72BF-4F54-9465-E8DB14EA17C5}" type="presParOf" srcId="{03B1305A-6C9D-471B-B2B3-534029333D16}" destId="{89A38018-A6E3-4AE8-94DC-31A30E663024}" srcOrd="5" destOrd="0" presId="urn:microsoft.com/office/officeart/2005/8/layout/radial3"/>
    <dgm:cxn modelId="{F0BD7D0E-821A-48F5-BB14-327AEF4FBD69}" type="presParOf" srcId="{03B1305A-6C9D-471B-B2B3-534029333D16}" destId="{325F9D07-49A5-4ABB-8C16-0D7F9929DCF9}" srcOrd="6"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EA0A0CE-F54F-49E1-91A2-CF68D111ABA4}" type="doc">
      <dgm:prSet loTypeId="urn:microsoft.com/office/officeart/2008/layout/LinedList" loCatId="list" qsTypeId="urn:microsoft.com/office/officeart/2005/8/quickstyle/simple1" qsCatId="simple" csTypeId="urn:microsoft.com/office/officeart/2005/8/colors/accent1_2" csCatId="accent1" phldr="1"/>
      <dgm:spPr/>
    </dgm:pt>
    <dgm:pt modelId="{2E3573A8-B549-4048-9191-028DB5F712E2}">
      <dgm:prSet phldrT="[Text]" custT="1"/>
      <dgm:spPr/>
      <dgm:t>
        <a:bodyPr/>
        <a:lstStyle/>
        <a:p>
          <a:pPr algn="l">
            <a:buFont typeface="+mj-lt"/>
            <a:buAutoNum type="arabicPeriod"/>
          </a:pPr>
          <a:r>
            <a:rPr lang="en-IN" sz="2000" u="none" strike="noStrike" dirty="0">
              <a:effectLst/>
              <a:latin typeface="Times New Roman" panose="02020603050405020304" pitchFamily="18" charset="0"/>
              <a:ea typeface="Times New Roman" panose="02020603050405020304" pitchFamily="18" charset="0"/>
            </a:rPr>
            <a:t>    Be respectful to other online users.</a:t>
          </a:r>
          <a:endParaRPr lang="en-IN" sz="2000" dirty="0"/>
        </a:p>
      </dgm:t>
    </dgm:pt>
    <dgm:pt modelId="{12F0AD63-9F3E-49EF-957E-1023B060D056}" type="parTrans" cxnId="{8BDF2B21-35B3-491E-A472-89832E19CF1F}">
      <dgm:prSet/>
      <dgm:spPr/>
      <dgm:t>
        <a:bodyPr/>
        <a:lstStyle/>
        <a:p>
          <a:endParaRPr lang="en-IN" sz="2400"/>
        </a:p>
      </dgm:t>
    </dgm:pt>
    <dgm:pt modelId="{A281D623-AD86-4778-BA7E-EFDBEBC6C72A}" type="sibTrans" cxnId="{8BDF2B21-35B3-491E-A472-89832E19CF1F}">
      <dgm:prSet/>
      <dgm:spPr/>
      <dgm:t>
        <a:bodyPr/>
        <a:lstStyle/>
        <a:p>
          <a:endParaRPr lang="en-IN" sz="2400"/>
        </a:p>
      </dgm:t>
    </dgm:pt>
    <dgm:pt modelId="{ECF56E2B-6111-43DE-B409-8A5D231C9269}">
      <dgm:prSet custT="1"/>
      <dgm:spPr/>
      <dgm:t>
        <a:bodyPr/>
        <a:lstStyle/>
        <a:p>
          <a:pPr algn="l"/>
          <a:r>
            <a:rPr lang="en-IN" sz="2000" u="none" strike="noStrike" dirty="0">
              <a:effectLst/>
              <a:latin typeface="Times New Roman" panose="02020603050405020304" pitchFamily="18" charset="0"/>
              <a:ea typeface="Times New Roman" panose="02020603050405020304" pitchFamily="18" charset="0"/>
            </a:rPr>
            <a:t>    Do not open suspicious emails and/or take suspicious phone calls.</a:t>
          </a:r>
          <a:endParaRPr lang="en-IN" sz="2000" u="none" strike="noStrike" dirty="0">
            <a:effectLst/>
            <a:latin typeface="Arial" panose="020B0604020202020204" pitchFamily="34" charset="0"/>
            <a:ea typeface="Arial" panose="020B0604020202020204" pitchFamily="34" charset="0"/>
          </a:endParaRPr>
        </a:p>
      </dgm:t>
    </dgm:pt>
    <dgm:pt modelId="{621DE6F4-3CCE-4108-B26A-60BC667FD8E2}" type="parTrans" cxnId="{12D1F56B-7568-4191-8697-EF5977A30FEF}">
      <dgm:prSet/>
      <dgm:spPr/>
      <dgm:t>
        <a:bodyPr/>
        <a:lstStyle/>
        <a:p>
          <a:endParaRPr lang="en-IN" sz="2400"/>
        </a:p>
      </dgm:t>
    </dgm:pt>
    <dgm:pt modelId="{F842CE49-F567-4FC3-9AF9-26806B61ACD1}" type="sibTrans" cxnId="{12D1F56B-7568-4191-8697-EF5977A30FEF}">
      <dgm:prSet/>
      <dgm:spPr/>
      <dgm:t>
        <a:bodyPr/>
        <a:lstStyle/>
        <a:p>
          <a:endParaRPr lang="en-IN" sz="2400"/>
        </a:p>
      </dgm:t>
    </dgm:pt>
    <dgm:pt modelId="{30FE1388-87E4-41E6-BA55-1FA3857AD30C}">
      <dgm:prSet custT="1"/>
      <dgm:spPr/>
      <dgm:t>
        <a:bodyPr/>
        <a:lstStyle/>
        <a:p>
          <a:pPr algn="l"/>
          <a:r>
            <a:rPr lang="en-IN" sz="2000" u="none" strike="noStrike" dirty="0">
              <a:effectLst/>
              <a:latin typeface="Times New Roman" panose="02020603050405020304" pitchFamily="18" charset="0"/>
              <a:ea typeface="Times New Roman" panose="02020603050405020304" pitchFamily="18" charset="0"/>
            </a:rPr>
            <a:t>    Use strong  passwords.</a:t>
          </a:r>
          <a:endParaRPr lang="en-IN" sz="2000" u="none" strike="noStrike" dirty="0">
            <a:effectLst/>
            <a:latin typeface="Arial" panose="020B0604020202020204" pitchFamily="34" charset="0"/>
            <a:ea typeface="Arial" panose="020B0604020202020204" pitchFamily="34" charset="0"/>
          </a:endParaRPr>
        </a:p>
      </dgm:t>
    </dgm:pt>
    <dgm:pt modelId="{2D831943-D6C0-46B8-A2FD-B12C2C99AAD5}" type="parTrans" cxnId="{66026E80-78E4-40C7-8B21-40FF34433668}">
      <dgm:prSet/>
      <dgm:spPr/>
      <dgm:t>
        <a:bodyPr/>
        <a:lstStyle/>
        <a:p>
          <a:endParaRPr lang="en-IN" sz="2400"/>
        </a:p>
      </dgm:t>
    </dgm:pt>
    <dgm:pt modelId="{886CE794-BCC4-4F24-ABED-5607C8ACAAEF}" type="sibTrans" cxnId="{66026E80-78E4-40C7-8B21-40FF34433668}">
      <dgm:prSet/>
      <dgm:spPr/>
      <dgm:t>
        <a:bodyPr/>
        <a:lstStyle/>
        <a:p>
          <a:endParaRPr lang="en-IN" sz="2400"/>
        </a:p>
      </dgm:t>
    </dgm:pt>
    <dgm:pt modelId="{41835950-EB0B-4A89-AC57-DF46654D8C7D}">
      <dgm:prSet custT="1"/>
      <dgm:spPr/>
      <dgm:t>
        <a:bodyPr/>
        <a:lstStyle/>
        <a:p>
          <a:pPr algn="l"/>
          <a:r>
            <a:rPr lang="en-IN" sz="2000" u="none" strike="noStrike" dirty="0">
              <a:effectLst/>
              <a:latin typeface="Times New Roman" panose="02020603050405020304" pitchFamily="18" charset="0"/>
              <a:ea typeface="Times New Roman" panose="02020603050405020304" pitchFamily="18" charset="0"/>
            </a:rPr>
            <a:t>    Do not click on ad pop-ups or on any suspicious links.</a:t>
          </a:r>
          <a:endParaRPr lang="en-IN" sz="2000" u="none" strike="noStrike" dirty="0">
            <a:effectLst/>
            <a:latin typeface="Arial" panose="020B0604020202020204" pitchFamily="34" charset="0"/>
            <a:ea typeface="Arial" panose="020B0604020202020204" pitchFamily="34" charset="0"/>
          </a:endParaRPr>
        </a:p>
      </dgm:t>
    </dgm:pt>
    <dgm:pt modelId="{8143EF4C-A0A3-4F11-85E4-3649ED0C6C1C}" type="parTrans" cxnId="{F05A8C97-C056-455A-A9B8-8A72DA5D658B}">
      <dgm:prSet/>
      <dgm:spPr/>
      <dgm:t>
        <a:bodyPr/>
        <a:lstStyle/>
        <a:p>
          <a:endParaRPr lang="en-IN" sz="2400"/>
        </a:p>
      </dgm:t>
    </dgm:pt>
    <dgm:pt modelId="{E6210F1C-FE0B-4855-94A2-7EE106446EC9}" type="sibTrans" cxnId="{F05A8C97-C056-455A-A9B8-8A72DA5D658B}">
      <dgm:prSet/>
      <dgm:spPr/>
      <dgm:t>
        <a:bodyPr/>
        <a:lstStyle/>
        <a:p>
          <a:endParaRPr lang="en-IN" sz="2400"/>
        </a:p>
      </dgm:t>
    </dgm:pt>
    <dgm:pt modelId="{85F4DF4D-D251-4234-BD73-C3BA98937EDE}">
      <dgm:prSet custT="1"/>
      <dgm:spPr/>
      <dgm:t>
        <a:bodyPr/>
        <a:lstStyle/>
        <a:p>
          <a:pPr algn="l"/>
          <a:r>
            <a:rPr lang="en-IN" sz="2000" u="none" strike="noStrike" dirty="0">
              <a:effectLst/>
              <a:latin typeface="Times New Roman" panose="02020603050405020304" pitchFamily="18" charset="0"/>
              <a:ea typeface="Times New Roman" panose="02020603050405020304" pitchFamily="18" charset="0"/>
            </a:rPr>
            <a:t>   Never leave your devices unattended, especially if you are logged in to any                      application</a:t>
          </a:r>
          <a:endParaRPr lang="en-IN" sz="2000" u="none" strike="noStrike" dirty="0">
            <a:effectLst/>
            <a:latin typeface="Arial" panose="020B0604020202020204" pitchFamily="34" charset="0"/>
            <a:ea typeface="Arial" panose="020B0604020202020204" pitchFamily="34" charset="0"/>
          </a:endParaRPr>
        </a:p>
      </dgm:t>
    </dgm:pt>
    <dgm:pt modelId="{6FA44F84-985D-4887-9877-9A46B69E1FF1}" type="parTrans" cxnId="{6186D965-1FE9-4423-9C68-42C726D6E6E9}">
      <dgm:prSet/>
      <dgm:spPr/>
      <dgm:t>
        <a:bodyPr/>
        <a:lstStyle/>
        <a:p>
          <a:endParaRPr lang="en-IN" sz="2400"/>
        </a:p>
      </dgm:t>
    </dgm:pt>
    <dgm:pt modelId="{04E68319-E18F-40AB-AE59-D90F9C651BD4}" type="sibTrans" cxnId="{6186D965-1FE9-4423-9C68-42C726D6E6E9}">
      <dgm:prSet/>
      <dgm:spPr/>
      <dgm:t>
        <a:bodyPr/>
        <a:lstStyle/>
        <a:p>
          <a:endParaRPr lang="en-IN" sz="2400"/>
        </a:p>
      </dgm:t>
    </dgm:pt>
    <dgm:pt modelId="{A4900744-C220-4429-8C9C-BFEDD853E5FE}">
      <dgm:prSet custT="1"/>
      <dgm:spPr/>
      <dgm:t>
        <a:bodyPr/>
        <a:lstStyle/>
        <a:p>
          <a:pPr algn="l"/>
          <a:r>
            <a:rPr lang="en-IN" sz="2000" u="none" strike="noStrike" dirty="0">
              <a:effectLst/>
              <a:latin typeface="Times New Roman" panose="02020603050405020304" pitchFamily="18" charset="0"/>
              <a:ea typeface="Times New Roman" panose="02020603050405020304" pitchFamily="18" charset="0"/>
            </a:rPr>
            <a:t>    Always use original and updated software and antivirus</a:t>
          </a:r>
          <a:endParaRPr lang="en-IN" sz="2000" u="none" strike="noStrike" dirty="0">
            <a:effectLst/>
            <a:latin typeface="Arial" panose="020B0604020202020204" pitchFamily="34" charset="0"/>
            <a:ea typeface="Arial" panose="020B0604020202020204" pitchFamily="34" charset="0"/>
          </a:endParaRPr>
        </a:p>
      </dgm:t>
    </dgm:pt>
    <dgm:pt modelId="{87BB7C9B-FBEA-4B06-B11B-D87446B40260}" type="parTrans" cxnId="{0B66ED68-0357-40C1-90D1-2AE8442E9FDB}">
      <dgm:prSet/>
      <dgm:spPr/>
      <dgm:t>
        <a:bodyPr/>
        <a:lstStyle/>
        <a:p>
          <a:endParaRPr lang="en-IN" sz="2400"/>
        </a:p>
      </dgm:t>
    </dgm:pt>
    <dgm:pt modelId="{AF8CF5EE-BA10-43C6-AF58-7F788B8B7195}" type="sibTrans" cxnId="{0B66ED68-0357-40C1-90D1-2AE8442E9FDB}">
      <dgm:prSet/>
      <dgm:spPr/>
      <dgm:t>
        <a:bodyPr/>
        <a:lstStyle/>
        <a:p>
          <a:endParaRPr lang="en-IN" sz="2400"/>
        </a:p>
      </dgm:t>
    </dgm:pt>
    <dgm:pt modelId="{D8B2C237-FF18-481D-B0BE-0847AFAE46BA}">
      <dgm:prSet phldrT="[Text]" custT="1"/>
      <dgm:spPr/>
      <dgm:t>
        <a:bodyPr/>
        <a:lstStyle/>
        <a:p>
          <a:pPr algn="l">
            <a:buFont typeface="Arial" panose="020B0604020202020204" pitchFamily="34" charset="0"/>
            <a:buChar char="●"/>
          </a:pPr>
          <a:r>
            <a:rPr lang="en-IN" sz="2000" u="none" dirty="0"/>
            <a:t>    Browse secure websites</a:t>
          </a:r>
          <a:endParaRPr lang="en-IN" sz="2000" u="none" strike="noStrike" dirty="0">
            <a:effectLst/>
            <a:latin typeface="Arial" panose="020B0604020202020204" pitchFamily="34" charset="0"/>
            <a:ea typeface="Arial" panose="020B0604020202020204" pitchFamily="34" charset="0"/>
          </a:endParaRPr>
        </a:p>
      </dgm:t>
    </dgm:pt>
    <dgm:pt modelId="{04BB1712-218A-4E04-8E4F-6AA8B457B1D3}" type="parTrans" cxnId="{D3872996-84DF-4063-96E3-4F7CE4751B54}">
      <dgm:prSet/>
      <dgm:spPr/>
      <dgm:t>
        <a:bodyPr/>
        <a:lstStyle/>
        <a:p>
          <a:endParaRPr lang="en-IN"/>
        </a:p>
      </dgm:t>
    </dgm:pt>
    <dgm:pt modelId="{D9C6287B-6F89-4F08-87FF-ABE9C25F0B16}" type="sibTrans" cxnId="{D3872996-84DF-4063-96E3-4F7CE4751B54}">
      <dgm:prSet/>
      <dgm:spPr/>
      <dgm:t>
        <a:bodyPr/>
        <a:lstStyle/>
        <a:p>
          <a:endParaRPr lang="en-IN"/>
        </a:p>
      </dgm:t>
    </dgm:pt>
    <dgm:pt modelId="{CF5D54DB-BFC0-4148-80B1-F9D900621B91}" type="pres">
      <dgm:prSet presAssocID="{DEA0A0CE-F54F-49E1-91A2-CF68D111ABA4}" presName="vert0" presStyleCnt="0">
        <dgm:presLayoutVars>
          <dgm:dir/>
          <dgm:animOne val="branch"/>
          <dgm:animLvl val="lvl"/>
        </dgm:presLayoutVars>
      </dgm:prSet>
      <dgm:spPr/>
    </dgm:pt>
    <dgm:pt modelId="{AB598BA6-CB46-4D0E-A163-85E3B98E56E0}" type="pres">
      <dgm:prSet presAssocID="{2E3573A8-B549-4048-9191-028DB5F712E2}" presName="thickLine" presStyleLbl="alignNode1" presStyleIdx="0" presStyleCnt="7"/>
      <dgm:spPr/>
    </dgm:pt>
    <dgm:pt modelId="{4B8C1813-9135-4204-8247-8151C09CEDA6}" type="pres">
      <dgm:prSet presAssocID="{2E3573A8-B549-4048-9191-028DB5F712E2}" presName="horz1" presStyleCnt="0"/>
      <dgm:spPr/>
    </dgm:pt>
    <dgm:pt modelId="{D6BD75FE-FC97-4DD5-92AC-4D16F77471E3}" type="pres">
      <dgm:prSet presAssocID="{2E3573A8-B549-4048-9191-028DB5F712E2}" presName="tx1" presStyleLbl="revTx" presStyleIdx="0" presStyleCnt="7"/>
      <dgm:spPr/>
    </dgm:pt>
    <dgm:pt modelId="{37C20C96-0505-48FC-8CD4-11742DED82C3}" type="pres">
      <dgm:prSet presAssocID="{2E3573A8-B549-4048-9191-028DB5F712E2}" presName="vert1" presStyleCnt="0"/>
      <dgm:spPr/>
    </dgm:pt>
    <dgm:pt modelId="{8DAEDF38-5CA7-4D5D-8B1E-0A1ECBFF496A}" type="pres">
      <dgm:prSet presAssocID="{ECF56E2B-6111-43DE-B409-8A5D231C9269}" presName="thickLine" presStyleLbl="alignNode1" presStyleIdx="1" presStyleCnt="7"/>
      <dgm:spPr/>
    </dgm:pt>
    <dgm:pt modelId="{F849437E-40FE-4C26-84D7-4FC882A43E51}" type="pres">
      <dgm:prSet presAssocID="{ECF56E2B-6111-43DE-B409-8A5D231C9269}" presName="horz1" presStyleCnt="0"/>
      <dgm:spPr/>
    </dgm:pt>
    <dgm:pt modelId="{ECB92884-E9B0-4B8C-88A9-23D6C09D8F70}" type="pres">
      <dgm:prSet presAssocID="{ECF56E2B-6111-43DE-B409-8A5D231C9269}" presName="tx1" presStyleLbl="revTx" presStyleIdx="1" presStyleCnt="7"/>
      <dgm:spPr/>
    </dgm:pt>
    <dgm:pt modelId="{8F3DDBE4-AE3A-472C-8653-3DCC2673EA07}" type="pres">
      <dgm:prSet presAssocID="{ECF56E2B-6111-43DE-B409-8A5D231C9269}" presName="vert1" presStyleCnt="0"/>
      <dgm:spPr/>
    </dgm:pt>
    <dgm:pt modelId="{123074D8-5025-423D-9F26-C2FB28A315DE}" type="pres">
      <dgm:prSet presAssocID="{30FE1388-87E4-41E6-BA55-1FA3857AD30C}" presName="thickLine" presStyleLbl="alignNode1" presStyleIdx="2" presStyleCnt="7"/>
      <dgm:spPr/>
    </dgm:pt>
    <dgm:pt modelId="{427A9986-511B-4619-925C-8F0981A24030}" type="pres">
      <dgm:prSet presAssocID="{30FE1388-87E4-41E6-BA55-1FA3857AD30C}" presName="horz1" presStyleCnt="0"/>
      <dgm:spPr/>
    </dgm:pt>
    <dgm:pt modelId="{F7880B06-A48B-4DDF-8092-0DDF9B954EB1}" type="pres">
      <dgm:prSet presAssocID="{30FE1388-87E4-41E6-BA55-1FA3857AD30C}" presName="tx1" presStyleLbl="revTx" presStyleIdx="2" presStyleCnt="7"/>
      <dgm:spPr/>
    </dgm:pt>
    <dgm:pt modelId="{423264A2-640B-4435-ABAE-8EF38D08D923}" type="pres">
      <dgm:prSet presAssocID="{30FE1388-87E4-41E6-BA55-1FA3857AD30C}" presName="vert1" presStyleCnt="0"/>
      <dgm:spPr/>
    </dgm:pt>
    <dgm:pt modelId="{917CCA8A-0B25-4749-AB72-2E6852F217B7}" type="pres">
      <dgm:prSet presAssocID="{41835950-EB0B-4A89-AC57-DF46654D8C7D}" presName="thickLine" presStyleLbl="alignNode1" presStyleIdx="3" presStyleCnt="7"/>
      <dgm:spPr/>
    </dgm:pt>
    <dgm:pt modelId="{EE1348E7-1531-439C-8FA5-E06FFCF2A343}" type="pres">
      <dgm:prSet presAssocID="{41835950-EB0B-4A89-AC57-DF46654D8C7D}" presName="horz1" presStyleCnt="0"/>
      <dgm:spPr/>
    </dgm:pt>
    <dgm:pt modelId="{D4101F97-48D8-4144-9DD9-5AFF4B074C01}" type="pres">
      <dgm:prSet presAssocID="{41835950-EB0B-4A89-AC57-DF46654D8C7D}" presName="tx1" presStyleLbl="revTx" presStyleIdx="3" presStyleCnt="7"/>
      <dgm:spPr/>
    </dgm:pt>
    <dgm:pt modelId="{80E8A9CB-B6FB-4B81-A6B3-0B0CDB5A7F51}" type="pres">
      <dgm:prSet presAssocID="{41835950-EB0B-4A89-AC57-DF46654D8C7D}" presName="vert1" presStyleCnt="0"/>
      <dgm:spPr/>
    </dgm:pt>
    <dgm:pt modelId="{11FC361A-D4B7-49D4-99E7-34652FFF837D}" type="pres">
      <dgm:prSet presAssocID="{85F4DF4D-D251-4234-BD73-C3BA98937EDE}" presName="thickLine" presStyleLbl="alignNode1" presStyleIdx="4" presStyleCnt="7"/>
      <dgm:spPr/>
    </dgm:pt>
    <dgm:pt modelId="{82D07E13-73AF-4863-8CE8-0FD9D85AD552}" type="pres">
      <dgm:prSet presAssocID="{85F4DF4D-D251-4234-BD73-C3BA98937EDE}" presName="horz1" presStyleCnt="0"/>
      <dgm:spPr/>
    </dgm:pt>
    <dgm:pt modelId="{678D88D0-629F-43E2-B84D-E03D24840378}" type="pres">
      <dgm:prSet presAssocID="{85F4DF4D-D251-4234-BD73-C3BA98937EDE}" presName="tx1" presStyleLbl="revTx" presStyleIdx="4" presStyleCnt="7"/>
      <dgm:spPr/>
    </dgm:pt>
    <dgm:pt modelId="{A77C7B8A-E3AA-4750-BD09-70D5EC3C2B38}" type="pres">
      <dgm:prSet presAssocID="{85F4DF4D-D251-4234-BD73-C3BA98937EDE}" presName="vert1" presStyleCnt="0"/>
      <dgm:spPr/>
    </dgm:pt>
    <dgm:pt modelId="{D0C80292-794E-4140-B03B-778127048B15}" type="pres">
      <dgm:prSet presAssocID="{A4900744-C220-4429-8C9C-BFEDD853E5FE}" presName="thickLine" presStyleLbl="alignNode1" presStyleIdx="5" presStyleCnt="7"/>
      <dgm:spPr/>
    </dgm:pt>
    <dgm:pt modelId="{53674C79-EDDB-4BBD-A91A-1DCB2EC8622C}" type="pres">
      <dgm:prSet presAssocID="{A4900744-C220-4429-8C9C-BFEDD853E5FE}" presName="horz1" presStyleCnt="0"/>
      <dgm:spPr/>
    </dgm:pt>
    <dgm:pt modelId="{A617FD37-00BE-44F0-8403-8DEE172FA432}" type="pres">
      <dgm:prSet presAssocID="{A4900744-C220-4429-8C9C-BFEDD853E5FE}" presName="tx1" presStyleLbl="revTx" presStyleIdx="5" presStyleCnt="7"/>
      <dgm:spPr/>
    </dgm:pt>
    <dgm:pt modelId="{81D627D4-08C1-4225-AEA5-5BE949A6A6E5}" type="pres">
      <dgm:prSet presAssocID="{A4900744-C220-4429-8C9C-BFEDD853E5FE}" presName="vert1" presStyleCnt="0"/>
      <dgm:spPr/>
    </dgm:pt>
    <dgm:pt modelId="{342CEB5A-08F8-47FB-8C45-F7EFC7A180F4}" type="pres">
      <dgm:prSet presAssocID="{D8B2C237-FF18-481D-B0BE-0847AFAE46BA}" presName="thickLine" presStyleLbl="alignNode1" presStyleIdx="6" presStyleCnt="7"/>
      <dgm:spPr/>
    </dgm:pt>
    <dgm:pt modelId="{A5C83E49-8CFE-40A7-AA8E-56A76B4CC465}" type="pres">
      <dgm:prSet presAssocID="{D8B2C237-FF18-481D-B0BE-0847AFAE46BA}" presName="horz1" presStyleCnt="0"/>
      <dgm:spPr/>
    </dgm:pt>
    <dgm:pt modelId="{11A01CFD-C06C-466F-A842-41D90F5BD788}" type="pres">
      <dgm:prSet presAssocID="{D8B2C237-FF18-481D-B0BE-0847AFAE46BA}" presName="tx1" presStyleLbl="revTx" presStyleIdx="6" presStyleCnt="7"/>
      <dgm:spPr/>
    </dgm:pt>
    <dgm:pt modelId="{57F20E18-272A-466F-9D14-D5D58CD01B0D}" type="pres">
      <dgm:prSet presAssocID="{D8B2C237-FF18-481D-B0BE-0847AFAE46BA}" presName="vert1" presStyleCnt="0"/>
      <dgm:spPr/>
    </dgm:pt>
  </dgm:ptLst>
  <dgm:cxnLst>
    <dgm:cxn modelId="{6CA5510C-E65B-4506-B3E2-63E575812545}" type="presOf" srcId="{30FE1388-87E4-41E6-BA55-1FA3857AD30C}" destId="{F7880B06-A48B-4DDF-8092-0DDF9B954EB1}" srcOrd="0" destOrd="0" presId="urn:microsoft.com/office/officeart/2008/layout/LinedList"/>
    <dgm:cxn modelId="{8BDF2B21-35B3-491E-A472-89832E19CF1F}" srcId="{DEA0A0CE-F54F-49E1-91A2-CF68D111ABA4}" destId="{2E3573A8-B549-4048-9191-028DB5F712E2}" srcOrd="0" destOrd="0" parTransId="{12F0AD63-9F3E-49EF-957E-1023B060D056}" sibTransId="{A281D623-AD86-4778-BA7E-EFDBEBC6C72A}"/>
    <dgm:cxn modelId="{4B87B022-CE3E-4811-BE81-12C9EF23D664}" type="presOf" srcId="{41835950-EB0B-4A89-AC57-DF46654D8C7D}" destId="{D4101F97-48D8-4144-9DD9-5AFF4B074C01}" srcOrd="0" destOrd="0" presId="urn:microsoft.com/office/officeart/2008/layout/LinedList"/>
    <dgm:cxn modelId="{E7D3942B-B8C8-4E8A-BC1E-9D71764EE717}" type="presOf" srcId="{D8B2C237-FF18-481D-B0BE-0847AFAE46BA}" destId="{11A01CFD-C06C-466F-A842-41D90F5BD788}" srcOrd="0" destOrd="0" presId="urn:microsoft.com/office/officeart/2008/layout/LinedList"/>
    <dgm:cxn modelId="{29780E3C-AE1F-4EF3-8EA3-414A16912824}" type="presOf" srcId="{ECF56E2B-6111-43DE-B409-8A5D231C9269}" destId="{ECB92884-E9B0-4B8C-88A9-23D6C09D8F70}" srcOrd="0" destOrd="0" presId="urn:microsoft.com/office/officeart/2008/layout/LinedList"/>
    <dgm:cxn modelId="{6186D965-1FE9-4423-9C68-42C726D6E6E9}" srcId="{DEA0A0CE-F54F-49E1-91A2-CF68D111ABA4}" destId="{85F4DF4D-D251-4234-BD73-C3BA98937EDE}" srcOrd="4" destOrd="0" parTransId="{6FA44F84-985D-4887-9877-9A46B69E1FF1}" sibTransId="{04E68319-E18F-40AB-AE59-D90F9C651BD4}"/>
    <dgm:cxn modelId="{0B66ED68-0357-40C1-90D1-2AE8442E9FDB}" srcId="{DEA0A0CE-F54F-49E1-91A2-CF68D111ABA4}" destId="{A4900744-C220-4429-8C9C-BFEDD853E5FE}" srcOrd="5" destOrd="0" parTransId="{87BB7C9B-FBEA-4B06-B11B-D87446B40260}" sibTransId="{AF8CF5EE-BA10-43C6-AF58-7F788B8B7195}"/>
    <dgm:cxn modelId="{12D1F56B-7568-4191-8697-EF5977A30FEF}" srcId="{DEA0A0CE-F54F-49E1-91A2-CF68D111ABA4}" destId="{ECF56E2B-6111-43DE-B409-8A5D231C9269}" srcOrd="1" destOrd="0" parTransId="{621DE6F4-3CCE-4108-B26A-60BC667FD8E2}" sibTransId="{F842CE49-F567-4FC3-9AF9-26806B61ACD1}"/>
    <dgm:cxn modelId="{66026E80-78E4-40C7-8B21-40FF34433668}" srcId="{DEA0A0CE-F54F-49E1-91A2-CF68D111ABA4}" destId="{30FE1388-87E4-41E6-BA55-1FA3857AD30C}" srcOrd="2" destOrd="0" parTransId="{2D831943-D6C0-46B8-A2FD-B12C2C99AAD5}" sibTransId="{886CE794-BCC4-4F24-ABED-5607C8ACAAEF}"/>
    <dgm:cxn modelId="{D3872996-84DF-4063-96E3-4F7CE4751B54}" srcId="{DEA0A0CE-F54F-49E1-91A2-CF68D111ABA4}" destId="{D8B2C237-FF18-481D-B0BE-0847AFAE46BA}" srcOrd="6" destOrd="0" parTransId="{04BB1712-218A-4E04-8E4F-6AA8B457B1D3}" sibTransId="{D9C6287B-6F89-4F08-87FF-ABE9C25F0B16}"/>
    <dgm:cxn modelId="{F05A8C97-C056-455A-A9B8-8A72DA5D658B}" srcId="{DEA0A0CE-F54F-49E1-91A2-CF68D111ABA4}" destId="{41835950-EB0B-4A89-AC57-DF46654D8C7D}" srcOrd="3" destOrd="0" parTransId="{8143EF4C-A0A3-4F11-85E4-3649ED0C6C1C}" sibTransId="{E6210F1C-FE0B-4855-94A2-7EE106446EC9}"/>
    <dgm:cxn modelId="{06814D9D-10AA-4A51-9CEE-939EC1D00130}" type="presOf" srcId="{2E3573A8-B549-4048-9191-028DB5F712E2}" destId="{D6BD75FE-FC97-4DD5-92AC-4D16F77471E3}" srcOrd="0" destOrd="0" presId="urn:microsoft.com/office/officeart/2008/layout/LinedList"/>
    <dgm:cxn modelId="{197E70BB-A6A5-4312-970C-BF4D64BF4D56}" type="presOf" srcId="{85F4DF4D-D251-4234-BD73-C3BA98937EDE}" destId="{678D88D0-629F-43E2-B84D-E03D24840378}" srcOrd="0" destOrd="0" presId="urn:microsoft.com/office/officeart/2008/layout/LinedList"/>
    <dgm:cxn modelId="{671FE6C5-227E-48B9-9D12-E1D3166D95F3}" type="presOf" srcId="{A4900744-C220-4429-8C9C-BFEDD853E5FE}" destId="{A617FD37-00BE-44F0-8403-8DEE172FA432}" srcOrd="0" destOrd="0" presId="urn:microsoft.com/office/officeart/2008/layout/LinedList"/>
    <dgm:cxn modelId="{CA366BFD-2A8F-4F63-97AE-803E78ACC3AC}" type="presOf" srcId="{DEA0A0CE-F54F-49E1-91A2-CF68D111ABA4}" destId="{CF5D54DB-BFC0-4148-80B1-F9D900621B91}" srcOrd="0" destOrd="0" presId="urn:microsoft.com/office/officeart/2008/layout/LinedList"/>
    <dgm:cxn modelId="{63B5F717-615D-42CD-BC9A-202787C23EC1}" type="presParOf" srcId="{CF5D54DB-BFC0-4148-80B1-F9D900621B91}" destId="{AB598BA6-CB46-4D0E-A163-85E3B98E56E0}" srcOrd="0" destOrd="0" presId="urn:microsoft.com/office/officeart/2008/layout/LinedList"/>
    <dgm:cxn modelId="{937E52D8-119F-4D25-8BEC-868BA811BD8A}" type="presParOf" srcId="{CF5D54DB-BFC0-4148-80B1-F9D900621B91}" destId="{4B8C1813-9135-4204-8247-8151C09CEDA6}" srcOrd="1" destOrd="0" presId="urn:microsoft.com/office/officeart/2008/layout/LinedList"/>
    <dgm:cxn modelId="{7D7C029A-A22A-44C5-8281-DA9CE19853C3}" type="presParOf" srcId="{4B8C1813-9135-4204-8247-8151C09CEDA6}" destId="{D6BD75FE-FC97-4DD5-92AC-4D16F77471E3}" srcOrd="0" destOrd="0" presId="urn:microsoft.com/office/officeart/2008/layout/LinedList"/>
    <dgm:cxn modelId="{67B3A9EC-21D6-400B-9ECA-5017F13B2C74}" type="presParOf" srcId="{4B8C1813-9135-4204-8247-8151C09CEDA6}" destId="{37C20C96-0505-48FC-8CD4-11742DED82C3}" srcOrd="1" destOrd="0" presId="urn:microsoft.com/office/officeart/2008/layout/LinedList"/>
    <dgm:cxn modelId="{A1CCDDEF-0A44-4ABB-B151-F6576A7AF745}" type="presParOf" srcId="{CF5D54DB-BFC0-4148-80B1-F9D900621B91}" destId="{8DAEDF38-5CA7-4D5D-8B1E-0A1ECBFF496A}" srcOrd="2" destOrd="0" presId="urn:microsoft.com/office/officeart/2008/layout/LinedList"/>
    <dgm:cxn modelId="{44F25F67-8ED4-4D15-BC6D-C29160DB9C88}" type="presParOf" srcId="{CF5D54DB-BFC0-4148-80B1-F9D900621B91}" destId="{F849437E-40FE-4C26-84D7-4FC882A43E51}" srcOrd="3" destOrd="0" presId="urn:microsoft.com/office/officeart/2008/layout/LinedList"/>
    <dgm:cxn modelId="{AC0A26C8-8899-42DD-A9A8-6622D1FAEAC0}" type="presParOf" srcId="{F849437E-40FE-4C26-84D7-4FC882A43E51}" destId="{ECB92884-E9B0-4B8C-88A9-23D6C09D8F70}" srcOrd="0" destOrd="0" presId="urn:microsoft.com/office/officeart/2008/layout/LinedList"/>
    <dgm:cxn modelId="{DC2483FC-0BF2-45A2-861D-429E2B91DC63}" type="presParOf" srcId="{F849437E-40FE-4C26-84D7-4FC882A43E51}" destId="{8F3DDBE4-AE3A-472C-8653-3DCC2673EA07}" srcOrd="1" destOrd="0" presId="urn:microsoft.com/office/officeart/2008/layout/LinedList"/>
    <dgm:cxn modelId="{C7DB76BC-766C-4842-9654-C14D883CE42C}" type="presParOf" srcId="{CF5D54DB-BFC0-4148-80B1-F9D900621B91}" destId="{123074D8-5025-423D-9F26-C2FB28A315DE}" srcOrd="4" destOrd="0" presId="urn:microsoft.com/office/officeart/2008/layout/LinedList"/>
    <dgm:cxn modelId="{5075A6B5-1321-4D26-80FF-77CC35F7AB4F}" type="presParOf" srcId="{CF5D54DB-BFC0-4148-80B1-F9D900621B91}" destId="{427A9986-511B-4619-925C-8F0981A24030}" srcOrd="5" destOrd="0" presId="urn:microsoft.com/office/officeart/2008/layout/LinedList"/>
    <dgm:cxn modelId="{2401D658-B1F2-4162-84FC-07422B559E84}" type="presParOf" srcId="{427A9986-511B-4619-925C-8F0981A24030}" destId="{F7880B06-A48B-4DDF-8092-0DDF9B954EB1}" srcOrd="0" destOrd="0" presId="urn:microsoft.com/office/officeart/2008/layout/LinedList"/>
    <dgm:cxn modelId="{7FF67AD4-5A75-4E31-8FB4-5D9AF259CB62}" type="presParOf" srcId="{427A9986-511B-4619-925C-8F0981A24030}" destId="{423264A2-640B-4435-ABAE-8EF38D08D923}" srcOrd="1" destOrd="0" presId="urn:microsoft.com/office/officeart/2008/layout/LinedList"/>
    <dgm:cxn modelId="{9B47C678-2E47-44C4-B01D-319DA69D73AD}" type="presParOf" srcId="{CF5D54DB-BFC0-4148-80B1-F9D900621B91}" destId="{917CCA8A-0B25-4749-AB72-2E6852F217B7}" srcOrd="6" destOrd="0" presId="urn:microsoft.com/office/officeart/2008/layout/LinedList"/>
    <dgm:cxn modelId="{79C1FCD7-9402-4BB8-8D58-9CAB9169EE32}" type="presParOf" srcId="{CF5D54DB-BFC0-4148-80B1-F9D900621B91}" destId="{EE1348E7-1531-439C-8FA5-E06FFCF2A343}" srcOrd="7" destOrd="0" presId="urn:microsoft.com/office/officeart/2008/layout/LinedList"/>
    <dgm:cxn modelId="{15C01134-5650-4B3D-A215-4D4B2F3F968F}" type="presParOf" srcId="{EE1348E7-1531-439C-8FA5-E06FFCF2A343}" destId="{D4101F97-48D8-4144-9DD9-5AFF4B074C01}" srcOrd="0" destOrd="0" presId="urn:microsoft.com/office/officeart/2008/layout/LinedList"/>
    <dgm:cxn modelId="{0FADB2E4-D180-41CB-8BAD-F3C33842AB83}" type="presParOf" srcId="{EE1348E7-1531-439C-8FA5-E06FFCF2A343}" destId="{80E8A9CB-B6FB-4B81-A6B3-0B0CDB5A7F51}" srcOrd="1" destOrd="0" presId="urn:microsoft.com/office/officeart/2008/layout/LinedList"/>
    <dgm:cxn modelId="{4CB0BDD1-5082-4943-8BFA-6976711F2992}" type="presParOf" srcId="{CF5D54DB-BFC0-4148-80B1-F9D900621B91}" destId="{11FC361A-D4B7-49D4-99E7-34652FFF837D}" srcOrd="8" destOrd="0" presId="urn:microsoft.com/office/officeart/2008/layout/LinedList"/>
    <dgm:cxn modelId="{C85127AA-C5C2-44E9-9279-E2EE02358CD1}" type="presParOf" srcId="{CF5D54DB-BFC0-4148-80B1-F9D900621B91}" destId="{82D07E13-73AF-4863-8CE8-0FD9D85AD552}" srcOrd="9" destOrd="0" presId="urn:microsoft.com/office/officeart/2008/layout/LinedList"/>
    <dgm:cxn modelId="{719A6FE3-4D23-424F-92BC-C8CF97D7E6BA}" type="presParOf" srcId="{82D07E13-73AF-4863-8CE8-0FD9D85AD552}" destId="{678D88D0-629F-43E2-B84D-E03D24840378}" srcOrd="0" destOrd="0" presId="urn:microsoft.com/office/officeart/2008/layout/LinedList"/>
    <dgm:cxn modelId="{91C05B62-FB2B-46AF-B85C-EDE138C8B91A}" type="presParOf" srcId="{82D07E13-73AF-4863-8CE8-0FD9D85AD552}" destId="{A77C7B8A-E3AA-4750-BD09-70D5EC3C2B38}" srcOrd="1" destOrd="0" presId="urn:microsoft.com/office/officeart/2008/layout/LinedList"/>
    <dgm:cxn modelId="{AFEB7A3D-8E9A-4DE6-B686-FFE4DEBE3341}" type="presParOf" srcId="{CF5D54DB-BFC0-4148-80B1-F9D900621B91}" destId="{D0C80292-794E-4140-B03B-778127048B15}" srcOrd="10" destOrd="0" presId="urn:microsoft.com/office/officeart/2008/layout/LinedList"/>
    <dgm:cxn modelId="{564D69E6-81CC-4CE3-AF12-06DEE21CA5BC}" type="presParOf" srcId="{CF5D54DB-BFC0-4148-80B1-F9D900621B91}" destId="{53674C79-EDDB-4BBD-A91A-1DCB2EC8622C}" srcOrd="11" destOrd="0" presId="urn:microsoft.com/office/officeart/2008/layout/LinedList"/>
    <dgm:cxn modelId="{55961033-16F9-43F0-A05F-241B033218E7}" type="presParOf" srcId="{53674C79-EDDB-4BBD-A91A-1DCB2EC8622C}" destId="{A617FD37-00BE-44F0-8403-8DEE172FA432}" srcOrd="0" destOrd="0" presId="urn:microsoft.com/office/officeart/2008/layout/LinedList"/>
    <dgm:cxn modelId="{C6534208-E071-4808-8277-2B2E08F65F9B}" type="presParOf" srcId="{53674C79-EDDB-4BBD-A91A-1DCB2EC8622C}" destId="{81D627D4-08C1-4225-AEA5-5BE949A6A6E5}" srcOrd="1" destOrd="0" presId="urn:microsoft.com/office/officeart/2008/layout/LinedList"/>
    <dgm:cxn modelId="{DCF96975-D321-4757-86CF-B0126829C2AA}" type="presParOf" srcId="{CF5D54DB-BFC0-4148-80B1-F9D900621B91}" destId="{342CEB5A-08F8-47FB-8C45-F7EFC7A180F4}" srcOrd="12" destOrd="0" presId="urn:microsoft.com/office/officeart/2008/layout/LinedList"/>
    <dgm:cxn modelId="{8BAB9EDE-61A8-405C-92B0-AB140FD15400}" type="presParOf" srcId="{CF5D54DB-BFC0-4148-80B1-F9D900621B91}" destId="{A5C83E49-8CFE-40A7-AA8E-56A76B4CC465}" srcOrd="13" destOrd="0" presId="urn:microsoft.com/office/officeart/2008/layout/LinedList"/>
    <dgm:cxn modelId="{B80D6B53-3106-4E4D-85C5-24A98C1D5432}" type="presParOf" srcId="{A5C83E49-8CFE-40A7-AA8E-56A76B4CC465}" destId="{11A01CFD-C06C-466F-A842-41D90F5BD788}" srcOrd="0" destOrd="0" presId="urn:microsoft.com/office/officeart/2008/layout/LinedList"/>
    <dgm:cxn modelId="{7EE5705D-E81F-476C-BB74-81DAB50362B3}" type="presParOf" srcId="{A5C83E49-8CFE-40A7-AA8E-56A76B4CC465}" destId="{57F20E18-272A-466F-9D14-D5D58CD01B0D}"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4BA916F-64BE-417F-BD7F-4FB0B343624F}"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IN"/>
        </a:p>
      </dgm:t>
    </dgm:pt>
    <dgm:pt modelId="{28707FDD-5B4D-42B3-B410-799A1DC16A5A}">
      <dgm:prSet phldrT="[Text]" custT="1"/>
      <dgm:spPr/>
      <dgm:t>
        <a:bodyPr/>
        <a:lstStyle/>
        <a:p>
          <a:pPr>
            <a:buFont typeface="Arial" panose="020B0604020202020204" pitchFamily="34" charset="0"/>
            <a:buChar char="●"/>
          </a:pPr>
          <a:r>
            <a:rPr lang="en-IN" sz="2000" u="none" strike="noStrike" dirty="0">
              <a:effectLst/>
              <a:latin typeface="+mn-lt"/>
              <a:ea typeface="Times New Roman" panose="02020603050405020304" pitchFamily="18" charset="0"/>
            </a:rPr>
            <a:t>    Back up your data on a regular basis.</a:t>
          </a:r>
          <a:endParaRPr lang="en-IN" sz="2000" dirty="0">
            <a:latin typeface="+mn-lt"/>
          </a:endParaRPr>
        </a:p>
      </dgm:t>
    </dgm:pt>
    <dgm:pt modelId="{1CDECFF5-5535-4473-97AC-793CB8F7F2A5}" type="parTrans" cxnId="{595073FC-FE8F-4A5B-8727-9DF8095989FC}">
      <dgm:prSet/>
      <dgm:spPr/>
      <dgm:t>
        <a:bodyPr/>
        <a:lstStyle/>
        <a:p>
          <a:endParaRPr lang="en-IN"/>
        </a:p>
      </dgm:t>
    </dgm:pt>
    <dgm:pt modelId="{704FACAB-7430-4357-B38D-1A250BC3132F}" type="sibTrans" cxnId="{595073FC-FE8F-4A5B-8727-9DF8095989FC}">
      <dgm:prSet/>
      <dgm:spPr/>
      <dgm:t>
        <a:bodyPr/>
        <a:lstStyle/>
        <a:p>
          <a:endParaRPr lang="en-IN"/>
        </a:p>
      </dgm:t>
    </dgm:pt>
    <dgm:pt modelId="{82E597B0-E2C2-4B8A-8C8C-1F827DEE8C63}">
      <dgm:prSet custT="1"/>
      <dgm:spPr/>
      <dgm:t>
        <a:bodyPr/>
        <a:lstStyle/>
        <a:p>
          <a:r>
            <a:rPr lang="en-IN" sz="2000" u="none" strike="noStrike" dirty="0">
              <a:effectLst/>
              <a:latin typeface="+mn-lt"/>
              <a:ea typeface="Times New Roman" panose="02020603050405020304" pitchFamily="18" charset="0"/>
            </a:rPr>
            <a:t>    Always opt for Two -Factor Authentication.</a:t>
          </a:r>
          <a:endParaRPr lang="en-IN" sz="2000" u="none" strike="noStrike" dirty="0">
            <a:effectLst/>
            <a:latin typeface="+mn-lt"/>
            <a:ea typeface="Arial" panose="020B0604020202020204" pitchFamily="34" charset="0"/>
          </a:endParaRPr>
        </a:p>
      </dgm:t>
    </dgm:pt>
    <dgm:pt modelId="{DEDF7DBB-C7A9-4863-B806-1C99F15CC186}" type="parTrans" cxnId="{2A6AED59-252E-4030-A565-89718266F69A}">
      <dgm:prSet/>
      <dgm:spPr/>
      <dgm:t>
        <a:bodyPr/>
        <a:lstStyle/>
        <a:p>
          <a:endParaRPr lang="en-IN"/>
        </a:p>
      </dgm:t>
    </dgm:pt>
    <dgm:pt modelId="{95056BAA-CCE4-4E26-9DA3-59948FBDF5BA}" type="sibTrans" cxnId="{2A6AED59-252E-4030-A565-89718266F69A}">
      <dgm:prSet/>
      <dgm:spPr/>
      <dgm:t>
        <a:bodyPr/>
        <a:lstStyle/>
        <a:p>
          <a:endParaRPr lang="en-IN"/>
        </a:p>
      </dgm:t>
    </dgm:pt>
    <dgm:pt modelId="{31ED4069-0D23-4389-9C82-C7594F56B6F0}">
      <dgm:prSet custT="1"/>
      <dgm:spPr/>
      <dgm:t>
        <a:bodyPr/>
        <a:lstStyle/>
        <a:p>
          <a:r>
            <a:rPr lang="en-IN" sz="2000" u="none" strike="noStrike" dirty="0">
              <a:effectLst/>
              <a:latin typeface="+mn-lt"/>
              <a:ea typeface="Times New Roman" panose="02020603050405020304" pitchFamily="18" charset="0"/>
            </a:rPr>
            <a:t>    Download software from authenticated websites/play stores</a:t>
          </a:r>
          <a:endParaRPr lang="en-IN" sz="2000" u="none" strike="noStrike" dirty="0">
            <a:effectLst/>
            <a:latin typeface="+mn-lt"/>
            <a:ea typeface="Arial" panose="020B0604020202020204" pitchFamily="34" charset="0"/>
          </a:endParaRPr>
        </a:p>
      </dgm:t>
    </dgm:pt>
    <dgm:pt modelId="{A6202FC8-38DF-44BD-B05B-8B3621A93C02}" type="parTrans" cxnId="{D66EA6F9-3592-4928-8CF9-C4F47C8C8344}">
      <dgm:prSet/>
      <dgm:spPr/>
      <dgm:t>
        <a:bodyPr/>
        <a:lstStyle/>
        <a:p>
          <a:endParaRPr lang="en-IN"/>
        </a:p>
      </dgm:t>
    </dgm:pt>
    <dgm:pt modelId="{403258B0-33F2-4DFE-A90C-DD561EBD6856}" type="sibTrans" cxnId="{D66EA6F9-3592-4928-8CF9-C4F47C8C8344}">
      <dgm:prSet/>
      <dgm:spPr/>
      <dgm:t>
        <a:bodyPr/>
        <a:lstStyle/>
        <a:p>
          <a:endParaRPr lang="en-IN"/>
        </a:p>
      </dgm:t>
    </dgm:pt>
    <dgm:pt modelId="{A53F7858-BC29-4841-9E76-34BFBB57C484}">
      <dgm:prSet custT="1"/>
      <dgm:spPr/>
      <dgm:t>
        <a:bodyPr/>
        <a:lstStyle/>
        <a:p>
          <a:pPr>
            <a:buFont typeface="Arial" panose="020B0604020202020204" pitchFamily="34" charset="0"/>
            <a:buChar char="●"/>
          </a:pPr>
          <a:r>
            <a:rPr lang="en-IN" sz="2000" u="none" dirty="0">
              <a:latin typeface="+mn-lt"/>
            </a:rPr>
            <a:t>   Do not perform any sort of financial transactions on any public network.</a:t>
          </a:r>
        </a:p>
      </dgm:t>
    </dgm:pt>
    <dgm:pt modelId="{FAAC0DA1-25D8-44C9-B060-376CF84898CA}" type="parTrans" cxnId="{F5B17A2C-C100-4FBD-BFD3-64D148957B57}">
      <dgm:prSet/>
      <dgm:spPr/>
      <dgm:t>
        <a:bodyPr/>
        <a:lstStyle/>
        <a:p>
          <a:endParaRPr lang="en-IN"/>
        </a:p>
      </dgm:t>
    </dgm:pt>
    <dgm:pt modelId="{136D01EC-29A9-45E1-AC58-9EADDE914B22}" type="sibTrans" cxnId="{F5B17A2C-C100-4FBD-BFD3-64D148957B57}">
      <dgm:prSet/>
      <dgm:spPr/>
      <dgm:t>
        <a:bodyPr/>
        <a:lstStyle/>
        <a:p>
          <a:endParaRPr lang="en-IN"/>
        </a:p>
      </dgm:t>
    </dgm:pt>
    <dgm:pt modelId="{A1B7F81D-F5B0-4F51-A7FF-213FF804F8FB}">
      <dgm:prSet custT="1"/>
      <dgm:spPr/>
      <dgm:t>
        <a:bodyPr/>
        <a:lstStyle/>
        <a:p>
          <a:pPr>
            <a:buFont typeface="Arial" panose="020B0604020202020204" pitchFamily="34" charset="0"/>
            <a:buChar char="●"/>
          </a:pPr>
          <a:r>
            <a:rPr lang="en-IN" sz="2000" u="none" dirty="0">
              <a:latin typeface="+mn-lt"/>
            </a:rPr>
            <a:t>   Never share your personal and confidential information such as usernames, passwords, OTP, CVV, etc. with anyone.</a:t>
          </a:r>
        </a:p>
      </dgm:t>
    </dgm:pt>
    <dgm:pt modelId="{5FC9C59E-BDB3-4EB0-B9A9-18514A529AB2}" type="parTrans" cxnId="{538B9B7A-4014-473D-80AD-B4D88A24ECAE}">
      <dgm:prSet/>
      <dgm:spPr/>
      <dgm:t>
        <a:bodyPr/>
        <a:lstStyle/>
        <a:p>
          <a:endParaRPr lang="en-IN"/>
        </a:p>
      </dgm:t>
    </dgm:pt>
    <dgm:pt modelId="{F0B36755-52F6-491B-8CC9-F91FB8B4C554}" type="sibTrans" cxnId="{538B9B7A-4014-473D-80AD-B4D88A24ECAE}">
      <dgm:prSet/>
      <dgm:spPr/>
      <dgm:t>
        <a:bodyPr/>
        <a:lstStyle/>
        <a:p>
          <a:endParaRPr lang="en-IN"/>
        </a:p>
      </dgm:t>
    </dgm:pt>
    <dgm:pt modelId="{AE23BCA2-3CFC-45E1-A43E-3FD873C55EE2}">
      <dgm:prSet custT="1"/>
      <dgm:spPr/>
      <dgm:t>
        <a:bodyPr/>
        <a:lstStyle/>
        <a:p>
          <a:pPr>
            <a:buFont typeface="Arial" panose="020B0604020202020204" pitchFamily="34" charset="0"/>
            <a:buChar char="●"/>
          </a:pPr>
          <a:r>
            <a:rPr lang="en-IN" sz="2000" u="none" dirty="0">
              <a:latin typeface="+mn-lt"/>
            </a:rPr>
            <a:t>    Check your privacy settings on regular basis</a:t>
          </a:r>
        </a:p>
      </dgm:t>
    </dgm:pt>
    <dgm:pt modelId="{9CD5986A-74E7-4811-B1F8-DB70C714382B}" type="parTrans" cxnId="{FEED687E-D701-4135-92E4-4679ED5B8424}">
      <dgm:prSet/>
      <dgm:spPr/>
      <dgm:t>
        <a:bodyPr/>
        <a:lstStyle/>
        <a:p>
          <a:endParaRPr lang="en-IN"/>
        </a:p>
      </dgm:t>
    </dgm:pt>
    <dgm:pt modelId="{26F1387D-6746-49D5-842A-324D702808F8}" type="sibTrans" cxnId="{FEED687E-D701-4135-92E4-4679ED5B8424}">
      <dgm:prSet/>
      <dgm:spPr/>
      <dgm:t>
        <a:bodyPr/>
        <a:lstStyle/>
        <a:p>
          <a:endParaRPr lang="en-IN"/>
        </a:p>
      </dgm:t>
    </dgm:pt>
    <dgm:pt modelId="{6207CEFC-FA72-4447-B8A6-E6A9C19E108F}">
      <dgm:prSet custT="1"/>
      <dgm:spPr/>
      <dgm:t>
        <a:bodyPr/>
        <a:lstStyle/>
        <a:p>
          <a:pPr>
            <a:buFont typeface="Arial" panose="020B0604020202020204" pitchFamily="34" charset="0"/>
            <a:buChar char="●"/>
          </a:pPr>
          <a:r>
            <a:rPr lang="en-IN" sz="2000" u="none" dirty="0">
              <a:latin typeface="+mn-lt"/>
            </a:rPr>
            <a:t>    Do not make friends with strangers online</a:t>
          </a:r>
        </a:p>
      </dgm:t>
    </dgm:pt>
    <dgm:pt modelId="{246184E4-9479-4C9E-A0EF-A82C1AC8A6C9}" type="parTrans" cxnId="{700ADA26-180A-4D69-89C1-34BFF9B22EF1}">
      <dgm:prSet/>
      <dgm:spPr/>
      <dgm:t>
        <a:bodyPr/>
        <a:lstStyle/>
        <a:p>
          <a:endParaRPr lang="en-IN"/>
        </a:p>
      </dgm:t>
    </dgm:pt>
    <dgm:pt modelId="{8F57D0E8-F781-4045-A056-D9D6D79FC961}" type="sibTrans" cxnId="{700ADA26-180A-4D69-89C1-34BFF9B22EF1}">
      <dgm:prSet/>
      <dgm:spPr/>
      <dgm:t>
        <a:bodyPr/>
        <a:lstStyle/>
        <a:p>
          <a:endParaRPr lang="en-IN"/>
        </a:p>
      </dgm:t>
    </dgm:pt>
    <dgm:pt modelId="{409B5E8F-9FC2-4B1C-B897-8734592C57C6}" type="pres">
      <dgm:prSet presAssocID="{24BA916F-64BE-417F-BD7F-4FB0B343624F}" presName="vert0" presStyleCnt="0">
        <dgm:presLayoutVars>
          <dgm:dir/>
          <dgm:animOne val="branch"/>
          <dgm:animLvl val="lvl"/>
        </dgm:presLayoutVars>
      </dgm:prSet>
      <dgm:spPr/>
    </dgm:pt>
    <dgm:pt modelId="{2F201B69-BF98-4ED9-A684-E1656557B9A8}" type="pres">
      <dgm:prSet presAssocID="{28707FDD-5B4D-42B3-B410-799A1DC16A5A}" presName="thickLine" presStyleLbl="alignNode1" presStyleIdx="0" presStyleCnt="7"/>
      <dgm:spPr/>
    </dgm:pt>
    <dgm:pt modelId="{5CBA818F-2EF2-41AE-B90B-86C1B50FCE91}" type="pres">
      <dgm:prSet presAssocID="{28707FDD-5B4D-42B3-B410-799A1DC16A5A}" presName="horz1" presStyleCnt="0"/>
      <dgm:spPr/>
    </dgm:pt>
    <dgm:pt modelId="{E81FAE1F-DBA1-433A-83F9-63DEB049587F}" type="pres">
      <dgm:prSet presAssocID="{28707FDD-5B4D-42B3-B410-799A1DC16A5A}" presName="tx1" presStyleLbl="revTx" presStyleIdx="0" presStyleCnt="7"/>
      <dgm:spPr/>
    </dgm:pt>
    <dgm:pt modelId="{7057927B-5315-4EDE-B214-F0D79FB2290A}" type="pres">
      <dgm:prSet presAssocID="{28707FDD-5B4D-42B3-B410-799A1DC16A5A}" presName="vert1" presStyleCnt="0"/>
      <dgm:spPr/>
    </dgm:pt>
    <dgm:pt modelId="{B8D1A5C5-C648-4DCB-9DFA-7508596B8C83}" type="pres">
      <dgm:prSet presAssocID="{82E597B0-E2C2-4B8A-8C8C-1F827DEE8C63}" presName="thickLine" presStyleLbl="alignNode1" presStyleIdx="1" presStyleCnt="7"/>
      <dgm:spPr/>
    </dgm:pt>
    <dgm:pt modelId="{139C9C42-79B2-4558-AE7E-24BBDC6FCFBE}" type="pres">
      <dgm:prSet presAssocID="{82E597B0-E2C2-4B8A-8C8C-1F827DEE8C63}" presName="horz1" presStyleCnt="0"/>
      <dgm:spPr/>
    </dgm:pt>
    <dgm:pt modelId="{9CBD90E0-6971-48B9-9212-3E3AF6664C15}" type="pres">
      <dgm:prSet presAssocID="{82E597B0-E2C2-4B8A-8C8C-1F827DEE8C63}" presName="tx1" presStyleLbl="revTx" presStyleIdx="1" presStyleCnt="7"/>
      <dgm:spPr/>
    </dgm:pt>
    <dgm:pt modelId="{8D458760-62E0-4F6B-BA35-710F4E28D9FD}" type="pres">
      <dgm:prSet presAssocID="{82E597B0-E2C2-4B8A-8C8C-1F827DEE8C63}" presName="vert1" presStyleCnt="0"/>
      <dgm:spPr/>
    </dgm:pt>
    <dgm:pt modelId="{5C4C1CDE-AC2D-4555-B2EC-A80C8D75F18D}" type="pres">
      <dgm:prSet presAssocID="{31ED4069-0D23-4389-9C82-C7594F56B6F0}" presName="thickLine" presStyleLbl="alignNode1" presStyleIdx="2" presStyleCnt="7"/>
      <dgm:spPr/>
    </dgm:pt>
    <dgm:pt modelId="{D92316F6-236B-4BB7-A23F-EF6A7D6EF981}" type="pres">
      <dgm:prSet presAssocID="{31ED4069-0D23-4389-9C82-C7594F56B6F0}" presName="horz1" presStyleCnt="0"/>
      <dgm:spPr/>
    </dgm:pt>
    <dgm:pt modelId="{E35ECE1D-EC47-4692-8DC6-566B5247E4EA}" type="pres">
      <dgm:prSet presAssocID="{31ED4069-0D23-4389-9C82-C7594F56B6F0}" presName="tx1" presStyleLbl="revTx" presStyleIdx="2" presStyleCnt="7"/>
      <dgm:spPr/>
    </dgm:pt>
    <dgm:pt modelId="{FAA23FA0-A133-4F23-8606-E9FA2182A60C}" type="pres">
      <dgm:prSet presAssocID="{31ED4069-0D23-4389-9C82-C7594F56B6F0}" presName="vert1" presStyleCnt="0"/>
      <dgm:spPr/>
    </dgm:pt>
    <dgm:pt modelId="{A258D44C-25DE-4BD7-BC1A-DD1E8097EEA3}" type="pres">
      <dgm:prSet presAssocID="{A53F7858-BC29-4841-9E76-34BFBB57C484}" presName="thickLine" presStyleLbl="alignNode1" presStyleIdx="3" presStyleCnt="7"/>
      <dgm:spPr/>
    </dgm:pt>
    <dgm:pt modelId="{C9FE0020-8268-41E6-82FB-4A40A22295AB}" type="pres">
      <dgm:prSet presAssocID="{A53F7858-BC29-4841-9E76-34BFBB57C484}" presName="horz1" presStyleCnt="0"/>
      <dgm:spPr/>
    </dgm:pt>
    <dgm:pt modelId="{C5095A58-5BA7-4361-A8C2-D1E1EBE7B52C}" type="pres">
      <dgm:prSet presAssocID="{A53F7858-BC29-4841-9E76-34BFBB57C484}" presName="tx1" presStyleLbl="revTx" presStyleIdx="3" presStyleCnt="7"/>
      <dgm:spPr/>
    </dgm:pt>
    <dgm:pt modelId="{C94A9BB9-F06D-4A35-A9A8-67EA9255A17D}" type="pres">
      <dgm:prSet presAssocID="{A53F7858-BC29-4841-9E76-34BFBB57C484}" presName="vert1" presStyleCnt="0"/>
      <dgm:spPr/>
    </dgm:pt>
    <dgm:pt modelId="{1072C3DC-9236-4171-9478-8B98F4EBF337}" type="pres">
      <dgm:prSet presAssocID="{A1B7F81D-F5B0-4F51-A7FF-213FF804F8FB}" presName="thickLine" presStyleLbl="alignNode1" presStyleIdx="4" presStyleCnt="7"/>
      <dgm:spPr/>
    </dgm:pt>
    <dgm:pt modelId="{FA0B68CE-B9ED-4B83-80AA-EB45C40236DD}" type="pres">
      <dgm:prSet presAssocID="{A1B7F81D-F5B0-4F51-A7FF-213FF804F8FB}" presName="horz1" presStyleCnt="0"/>
      <dgm:spPr/>
    </dgm:pt>
    <dgm:pt modelId="{F3C08DCE-FF7A-4C0B-ADAB-B93FBC797972}" type="pres">
      <dgm:prSet presAssocID="{A1B7F81D-F5B0-4F51-A7FF-213FF804F8FB}" presName="tx1" presStyleLbl="revTx" presStyleIdx="4" presStyleCnt="7"/>
      <dgm:spPr/>
    </dgm:pt>
    <dgm:pt modelId="{1A4B7E5A-4389-4D30-A38A-DC4D88E27D26}" type="pres">
      <dgm:prSet presAssocID="{A1B7F81D-F5B0-4F51-A7FF-213FF804F8FB}" presName="vert1" presStyleCnt="0"/>
      <dgm:spPr/>
    </dgm:pt>
    <dgm:pt modelId="{2EE54C33-9FB7-4C76-B524-CC27D611A33E}" type="pres">
      <dgm:prSet presAssocID="{AE23BCA2-3CFC-45E1-A43E-3FD873C55EE2}" presName="thickLine" presStyleLbl="alignNode1" presStyleIdx="5" presStyleCnt="7"/>
      <dgm:spPr/>
    </dgm:pt>
    <dgm:pt modelId="{0DA6ADED-6309-4725-9006-D0E04679BC4E}" type="pres">
      <dgm:prSet presAssocID="{AE23BCA2-3CFC-45E1-A43E-3FD873C55EE2}" presName="horz1" presStyleCnt="0"/>
      <dgm:spPr/>
    </dgm:pt>
    <dgm:pt modelId="{C51B8E26-0A44-4948-AE5F-B38799F7C33B}" type="pres">
      <dgm:prSet presAssocID="{AE23BCA2-3CFC-45E1-A43E-3FD873C55EE2}" presName="tx1" presStyleLbl="revTx" presStyleIdx="5" presStyleCnt="7"/>
      <dgm:spPr/>
    </dgm:pt>
    <dgm:pt modelId="{3FF22B99-417D-444C-8D6C-85E15F7223DC}" type="pres">
      <dgm:prSet presAssocID="{AE23BCA2-3CFC-45E1-A43E-3FD873C55EE2}" presName="vert1" presStyleCnt="0"/>
      <dgm:spPr/>
    </dgm:pt>
    <dgm:pt modelId="{AF3FC9CC-D814-44C5-BE95-7D7510FA9ADA}" type="pres">
      <dgm:prSet presAssocID="{6207CEFC-FA72-4447-B8A6-E6A9C19E108F}" presName="thickLine" presStyleLbl="alignNode1" presStyleIdx="6" presStyleCnt="7"/>
      <dgm:spPr/>
    </dgm:pt>
    <dgm:pt modelId="{74D29B90-DA89-4C6E-AD3C-B17DF42AC62B}" type="pres">
      <dgm:prSet presAssocID="{6207CEFC-FA72-4447-B8A6-E6A9C19E108F}" presName="horz1" presStyleCnt="0"/>
      <dgm:spPr/>
    </dgm:pt>
    <dgm:pt modelId="{299D291A-4176-4201-8A7D-DBB16269C462}" type="pres">
      <dgm:prSet presAssocID="{6207CEFC-FA72-4447-B8A6-E6A9C19E108F}" presName="tx1" presStyleLbl="revTx" presStyleIdx="6" presStyleCnt="7"/>
      <dgm:spPr/>
    </dgm:pt>
    <dgm:pt modelId="{C9BD6677-D530-4E7D-964D-02484E0D7F78}" type="pres">
      <dgm:prSet presAssocID="{6207CEFC-FA72-4447-B8A6-E6A9C19E108F}" presName="vert1" presStyleCnt="0"/>
      <dgm:spPr/>
    </dgm:pt>
  </dgm:ptLst>
  <dgm:cxnLst>
    <dgm:cxn modelId="{E4051801-1833-41ED-9567-6CF664BF4064}" type="presOf" srcId="{A53F7858-BC29-4841-9E76-34BFBB57C484}" destId="{C5095A58-5BA7-4361-A8C2-D1E1EBE7B52C}" srcOrd="0" destOrd="0" presId="urn:microsoft.com/office/officeart/2008/layout/LinedList"/>
    <dgm:cxn modelId="{30A12506-65C8-46E9-A1A6-414FC3C68FF1}" type="presOf" srcId="{31ED4069-0D23-4389-9C82-C7594F56B6F0}" destId="{E35ECE1D-EC47-4692-8DC6-566B5247E4EA}" srcOrd="0" destOrd="0" presId="urn:microsoft.com/office/officeart/2008/layout/LinedList"/>
    <dgm:cxn modelId="{8DE3AB20-66FD-4044-B537-A0ADC194CF28}" type="presOf" srcId="{AE23BCA2-3CFC-45E1-A43E-3FD873C55EE2}" destId="{C51B8E26-0A44-4948-AE5F-B38799F7C33B}" srcOrd="0" destOrd="0" presId="urn:microsoft.com/office/officeart/2008/layout/LinedList"/>
    <dgm:cxn modelId="{700ADA26-180A-4D69-89C1-34BFF9B22EF1}" srcId="{24BA916F-64BE-417F-BD7F-4FB0B343624F}" destId="{6207CEFC-FA72-4447-B8A6-E6A9C19E108F}" srcOrd="6" destOrd="0" parTransId="{246184E4-9479-4C9E-A0EF-A82C1AC8A6C9}" sibTransId="{8F57D0E8-F781-4045-A056-D9D6D79FC961}"/>
    <dgm:cxn modelId="{F5B17A2C-C100-4FBD-BFD3-64D148957B57}" srcId="{24BA916F-64BE-417F-BD7F-4FB0B343624F}" destId="{A53F7858-BC29-4841-9E76-34BFBB57C484}" srcOrd="3" destOrd="0" parTransId="{FAAC0DA1-25D8-44C9-B060-376CF84898CA}" sibTransId="{136D01EC-29A9-45E1-AC58-9EADDE914B22}"/>
    <dgm:cxn modelId="{1A353474-5EA2-4987-AEE7-B52F0AF57844}" type="presOf" srcId="{28707FDD-5B4D-42B3-B410-799A1DC16A5A}" destId="{E81FAE1F-DBA1-433A-83F9-63DEB049587F}" srcOrd="0" destOrd="0" presId="urn:microsoft.com/office/officeart/2008/layout/LinedList"/>
    <dgm:cxn modelId="{2A6AED59-252E-4030-A565-89718266F69A}" srcId="{24BA916F-64BE-417F-BD7F-4FB0B343624F}" destId="{82E597B0-E2C2-4B8A-8C8C-1F827DEE8C63}" srcOrd="1" destOrd="0" parTransId="{DEDF7DBB-C7A9-4863-B806-1C99F15CC186}" sibTransId="{95056BAA-CCE4-4E26-9DA3-59948FBDF5BA}"/>
    <dgm:cxn modelId="{538B9B7A-4014-473D-80AD-B4D88A24ECAE}" srcId="{24BA916F-64BE-417F-BD7F-4FB0B343624F}" destId="{A1B7F81D-F5B0-4F51-A7FF-213FF804F8FB}" srcOrd="4" destOrd="0" parTransId="{5FC9C59E-BDB3-4EB0-B9A9-18514A529AB2}" sibTransId="{F0B36755-52F6-491B-8CC9-F91FB8B4C554}"/>
    <dgm:cxn modelId="{FEED687E-D701-4135-92E4-4679ED5B8424}" srcId="{24BA916F-64BE-417F-BD7F-4FB0B343624F}" destId="{AE23BCA2-3CFC-45E1-A43E-3FD873C55EE2}" srcOrd="5" destOrd="0" parTransId="{9CD5986A-74E7-4811-B1F8-DB70C714382B}" sibTransId="{26F1387D-6746-49D5-842A-324D702808F8}"/>
    <dgm:cxn modelId="{FBD0588E-C620-4C0D-B594-0C155F78C9FD}" type="presOf" srcId="{6207CEFC-FA72-4447-B8A6-E6A9C19E108F}" destId="{299D291A-4176-4201-8A7D-DBB16269C462}" srcOrd="0" destOrd="0" presId="urn:microsoft.com/office/officeart/2008/layout/LinedList"/>
    <dgm:cxn modelId="{2678B98F-6F5D-4268-8A17-4C5D9EB031B7}" type="presOf" srcId="{24BA916F-64BE-417F-BD7F-4FB0B343624F}" destId="{409B5E8F-9FC2-4B1C-B897-8734592C57C6}" srcOrd="0" destOrd="0" presId="urn:microsoft.com/office/officeart/2008/layout/LinedList"/>
    <dgm:cxn modelId="{EB3D0099-F6F5-47C9-9C0C-EA1E49997D1B}" type="presOf" srcId="{A1B7F81D-F5B0-4F51-A7FF-213FF804F8FB}" destId="{F3C08DCE-FF7A-4C0B-ADAB-B93FBC797972}" srcOrd="0" destOrd="0" presId="urn:microsoft.com/office/officeart/2008/layout/LinedList"/>
    <dgm:cxn modelId="{38AFB7B9-17E9-456C-9EF2-161268ABD4F0}" type="presOf" srcId="{82E597B0-E2C2-4B8A-8C8C-1F827DEE8C63}" destId="{9CBD90E0-6971-48B9-9212-3E3AF6664C15}" srcOrd="0" destOrd="0" presId="urn:microsoft.com/office/officeart/2008/layout/LinedList"/>
    <dgm:cxn modelId="{D66EA6F9-3592-4928-8CF9-C4F47C8C8344}" srcId="{24BA916F-64BE-417F-BD7F-4FB0B343624F}" destId="{31ED4069-0D23-4389-9C82-C7594F56B6F0}" srcOrd="2" destOrd="0" parTransId="{A6202FC8-38DF-44BD-B05B-8B3621A93C02}" sibTransId="{403258B0-33F2-4DFE-A90C-DD561EBD6856}"/>
    <dgm:cxn modelId="{595073FC-FE8F-4A5B-8727-9DF8095989FC}" srcId="{24BA916F-64BE-417F-BD7F-4FB0B343624F}" destId="{28707FDD-5B4D-42B3-B410-799A1DC16A5A}" srcOrd="0" destOrd="0" parTransId="{1CDECFF5-5535-4473-97AC-793CB8F7F2A5}" sibTransId="{704FACAB-7430-4357-B38D-1A250BC3132F}"/>
    <dgm:cxn modelId="{2C380055-FEC0-4D13-8D14-851A9AAEE205}" type="presParOf" srcId="{409B5E8F-9FC2-4B1C-B897-8734592C57C6}" destId="{2F201B69-BF98-4ED9-A684-E1656557B9A8}" srcOrd="0" destOrd="0" presId="urn:microsoft.com/office/officeart/2008/layout/LinedList"/>
    <dgm:cxn modelId="{9631CC2D-E25B-4278-8A90-7556815BC5A2}" type="presParOf" srcId="{409B5E8F-9FC2-4B1C-B897-8734592C57C6}" destId="{5CBA818F-2EF2-41AE-B90B-86C1B50FCE91}" srcOrd="1" destOrd="0" presId="urn:microsoft.com/office/officeart/2008/layout/LinedList"/>
    <dgm:cxn modelId="{180B8E52-6A8A-4EA9-8B68-23EC7BFE7494}" type="presParOf" srcId="{5CBA818F-2EF2-41AE-B90B-86C1B50FCE91}" destId="{E81FAE1F-DBA1-433A-83F9-63DEB049587F}" srcOrd="0" destOrd="0" presId="urn:microsoft.com/office/officeart/2008/layout/LinedList"/>
    <dgm:cxn modelId="{1602BE12-247D-42EF-951B-2319A9F01A7A}" type="presParOf" srcId="{5CBA818F-2EF2-41AE-B90B-86C1B50FCE91}" destId="{7057927B-5315-4EDE-B214-F0D79FB2290A}" srcOrd="1" destOrd="0" presId="urn:microsoft.com/office/officeart/2008/layout/LinedList"/>
    <dgm:cxn modelId="{1089C3DD-3F88-4D55-B162-5512F399021B}" type="presParOf" srcId="{409B5E8F-9FC2-4B1C-B897-8734592C57C6}" destId="{B8D1A5C5-C648-4DCB-9DFA-7508596B8C83}" srcOrd="2" destOrd="0" presId="urn:microsoft.com/office/officeart/2008/layout/LinedList"/>
    <dgm:cxn modelId="{12AB6B7C-0352-482C-95D0-5F1DB3876E1C}" type="presParOf" srcId="{409B5E8F-9FC2-4B1C-B897-8734592C57C6}" destId="{139C9C42-79B2-4558-AE7E-24BBDC6FCFBE}" srcOrd="3" destOrd="0" presId="urn:microsoft.com/office/officeart/2008/layout/LinedList"/>
    <dgm:cxn modelId="{AD89A657-B689-4B3F-9B10-BB5571A66F59}" type="presParOf" srcId="{139C9C42-79B2-4558-AE7E-24BBDC6FCFBE}" destId="{9CBD90E0-6971-48B9-9212-3E3AF6664C15}" srcOrd="0" destOrd="0" presId="urn:microsoft.com/office/officeart/2008/layout/LinedList"/>
    <dgm:cxn modelId="{C8D8424B-82B3-4FFB-9B57-3A0E69BB160C}" type="presParOf" srcId="{139C9C42-79B2-4558-AE7E-24BBDC6FCFBE}" destId="{8D458760-62E0-4F6B-BA35-710F4E28D9FD}" srcOrd="1" destOrd="0" presId="urn:microsoft.com/office/officeart/2008/layout/LinedList"/>
    <dgm:cxn modelId="{FFAE8A90-6064-4526-A1E0-ACAF76B80CA3}" type="presParOf" srcId="{409B5E8F-9FC2-4B1C-B897-8734592C57C6}" destId="{5C4C1CDE-AC2D-4555-B2EC-A80C8D75F18D}" srcOrd="4" destOrd="0" presId="urn:microsoft.com/office/officeart/2008/layout/LinedList"/>
    <dgm:cxn modelId="{F7809DD4-3C63-43D4-B9C9-EF0DE0AB744D}" type="presParOf" srcId="{409B5E8F-9FC2-4B1C-B897-8734592C57C6}" destId="{D92316F6-236B-4BB7-A23F-EF6A7D6EF981}" srcOrd="5" destOrd="0" presId="urn:microsoft.com/office/officeart/2008/layout/LinedList"/>
    <dgm:cxn modelId="{18C2FE86-CD63-4D7E-87DF-FE3A92B992AF}" type="presParOf" srcId="{D92316F6-236B-4BB7-A23F-EF6A7D6EF981}" destId="{E35ECE1D-EC47-4692-8DC6-566B5247E4EA}" srcOrd="0" destOrd="0" presId="urn:microsoft.com/office/officeart/2008/layout/LinedList"/>
    <dgm:cxn modelId="{736C5166-A78B-4314-B31F-17ADE516695E}" type="presParOf" srcId="{D92316F6-236B-4BB7-A23F-EF6A7D6EF981}" destId="{FAA23FA0-A133-4F23-8606-E9FA2182A60C}" srcOrd="1" destOrd="0" presId="urn:microsoft.com/office/officeart/2008/layout/LinedList"/>
    <dgm:cxn modelId="{B12171DA-3BEB-4E92-9B4F-17F69FF31C73}" type="presParOf" srcId="{409B5E8F-9FC2-4B1C-B897-8734592C57C6}" destId="{A258D44C-25DE-4BD7-BC1A-DD1E8097EEA3}" srcOrd="6" destOrd="0" presId="urn:microsoft.com/office/officeart/2008/layout/LinedList"/>
    <dgm:cxn modelId="{CB13847B-488B-4449-A5A3-294BD6EC5A63}" type="presParOf" srcId="{409B5E8F-9FC2-4B1C-B897-8734592C57C6}" destId="{C9FE0020-8268-41E6-82FB-4A40A22295AB}" srcOrd="7" destOrd="0" presId="urn:microsoft.com/office/officeart/2008/layout/LinedList"/>
    <dgm:cxn modelId="{D59AB67A-B4E3-4735-9FCD-9E5E5DBBF9BD}" type="presParOf" srcId="{C9FE0020-8268-41E6-82FB-4A40A22295AB}" destId="{C5095A58-5BA7-4361-A8C2-D1E1EBE7B52C}" srcOrd="0" destOrd="0" presId="urn:microsoft.com/office/officeart/2008/layout/LinedList"/>
    <dgm:cxn modelId="{3A7E1B82-349F-4F24-8DF5-4F0A8ACAB403}" type="presParOf" srcId="{C9FE0020-8268-41E6-82FB-4A40A22295AB}" destId="{C94A9BB9-F06D-4A35-A9A8-67EA9255A17D}" srcOrd="1" destOrd="0" presId="urn:microsoft.com/office/officeart/2008/layout/LinedList"/>
    <dgm:cxn modelId="{B3483DC7-74E7-47B9-8981-99687FA2B225}" type="presParOf" srcId="{409B5E8F-9FC2-4B1C-B897-8734592C57C6}" destId="{1072C3DC-9236-4171-9478-8B98F4EBF337}" srcOrd="8" destOrd="0" presId="urn:microsoft.com/office/officeart/2008/layout/LinedList"/>
    <dgm:cxn modelId="{6FA565B7-7F22-48E1-B1E6-E9CCA1697B45}" type="presParOf" srcId="{409B5E8F-9FC2-4B1C-B897-8734592C57C6}" destId="{FA0B68CE-B9ED-4B83-80AA-EB45C40236DD}" srcOrd="9" destOrd="0" presId="urn:microsoft.com/office/officeart/2008/layout/LinedList"/>
    <dgm:cxn modelId="{94F63C5F-EA78-4A8C-B11C-489550BEA556}" type="presParOf" srcId="{FA0B68CE-B9ED-4B83-80AA-EB45C40236DD}" destId="{F3C08DCE-FF7A-4C0B-ADAB-B93FBC797972}" srcOrd="0" destOrd="0" presId="urn:microsoft.com/office/officeart/2008/layout/LinedList"/>
    <dgm:cxn modelId="{6B51D5B9-223C-4418-997C-FA249B52AC93}" type="presParOf" srcId="{FA0B68CE-B9ED-4B83-80AA-EB45C40236DD}" destId="{1A4B7E5A-4389-4D30-A38A-DC4D88E27D26}" srcOrd="1" destOrd="0" presId="urn:microsoft.com/office/officeart/2008/layout/LinedList"/>
    <dgm:cxn modelId="{F1BF1936-6176-4A7C-BE96-C5CE4E978FC3}" type="presParOf" srcId="{409B5E8F-9FC2-4B1C-B897-8734592C57C6}" destId="{2EE54C33-9FB7-4C76-B524-CC27D611A33E}" srcOrd="10" destOrd="0" presId="urn:microsoft.com/office/officeart/2008/layout/LinedList"/>
    <dgm:cxn modelId="{2D31CAB3-20F3-4352-8087-B9F5C59C9D34}" type="presParOf" srcId="{409B5E8F-9FC2-4B1C-B897-8734592C57C6}" destId="{0DA6ADED-6309-4725-9006-D0E04679BC4E}" srcOrd="11" destOrd="0" presId="urn:microsoft.com/office/officeart/2008/layout/LinedList"/>
    <dgm:cxn modelId="{41EEA704-BFE4-4C38-B2C1-4C0C9275CC03}" type="presParOf" srcId="{0DA6ADED-6309-4725-9006-D0E04679BC4E}" destId="{C51B8E26-0A44-4948-AE5F-B38799F7C33B}" srcOrd="0" destOrd="0" presId="urn:microsoft.com/office/officeart/2008/layout/LinedList"/>
    <dgm:cxn modelId="{E9471E30-0128-4907-B1CB-1891BA8F6BD2}" type="presParOf" srcId="{0DA6ADED-6309-4725-9006-D0E04679BC4E}" destId="{3FF22B99-417D-444C-8D6C-85E15F7223DC}" srcOrd="1" destOrd="0" presId="urn:microsoft.com/office/officeart/2008/layout/LinedList"/>
    <dgm:cxn modelId="{4ED27367-A68E-45D1-87F1-4FAB766019B3}" type="presParOf" srcId="{409B5E8F-9FC2-4B1C-B897-8734592C57C6}" destId="{AF3FC9CC-D814-44C5-BE95-7D7510FA9ADA}" srcOrd="12" destOrd="0" presId="urn:microsoft.com/office/officeart/2008/layout/LinedList"/>
    <dgm:cxn modelId="{1DAEDA2F-A76E-4632-AB7C-D9EE0D882192}" type="presParOf" srcId="{409B5E8F-9FC2-4B1C-B897-8734592C57C6}" destId="{74D29B90-DA89-4C6E-AD3C-B17DF42AC62B}" srcOrd="13" destOrd="0" presId="urn:microsoft.com/office/officeart/2008/layout/LinedList"/>
    <dgm:cxn modelId="{B3C3FD69-709A-4D2C-8862-FD488B5AAF6B}" type="presParOf" srcId="{74D29B90-DA89-4C6E-AD3C-B17DF42AC62B}" destId="{299D291A-4176-4201-8A7D-DBB16269C462}" srcOrd="0" destOrd="0" presId="urn:microsoft.com/office/officeart/2008/layout/LinedList"/>
    <dgm:cxn modelId="{84EC3348-C2C8-468E-92CA-98E4272687CE}" type="presParOf" srcId="{74D29B90-DA89-4C6E-AD3C-B17DF42AC62B}" destId="{C9BD6677-D530-4E7D-964D-02484E0D7F78}"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FBD6740-5D2C-4904-A970-6D656A2C95D2}"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IN"/>
        </a:p>
      </dgm:t>
    </dgm:pt>
    <dgm:pt modelId="{019FC529-7EB1-4DEA-91DE-018E47ECDE3B}">
      <dgm:prSet phldrT="[Text]" custT="1"/>
      <dgm:spPr/>
      <dgm:t>
        <a:bodyPr/>
        <a:lstStyle/>
        <a:p>
          <a:r>
            <a:rPr lang="en-IN" sz="1800" u="none" dirty="0"/>
            <a:t>Take the child into confidence</a:t>
          </a:r>
          <a:endParaRPr lang="en-IN" sz="1800" dirty="0"/>
        </a:p>
      </dgm:t>
    </dgm:pt>
    <dgm:pt modelId="{4C4C94F6-8AAD-4C54-888F-0E58783DCCC1}" type="parTrans" cxnId="{4FFE8CC4-0EEA-4F44-A951-4D4A81984FA0}">
      <dgm:prSet/>
      <dgm:spPr/>
      <dgm:t>
        <a:bodyPr/>
        <a:lstStyle/>
        <a:p>
          <a:endParaRPr lang="en-IN" sz="1800"/>
        </a:p>
      </dgm:t>
    </dgm:pt>
    <dgm:pt modelId="{818DD6B2-4A63-403D-9BE3-79345DBDD0BB}" type="sibTrans" cxnId="{4FFE8CC4-0EEA-4F44-A951-4D4A81984FA0}">
      <dgm:prSet custT="1"/>
      <dgm:spPr/>
      <dgm:t>
        <a:bodyPr/>
        <a:lstStyle/>
        <a:p>
          <a:endParaRPr lang="en-IN" sz="1800"/>
        </a:p>
      </dgm:t>
    </dgm:pt>
    <dgm:pt modelId="{AE26403C-EE46-434A-811A-CE1517981AF3}">
      <dgm:prSet custT="1"/>
      <dgm:spPr/>
      <dgm:t>
        <a:bodyPr/>
        <a:lstStyle/>
        <a:p>
          <a:pPr>
            <a:buFont typeface="+mj-lt"/>
            <a:buAutoNum type="arabicPeriod"/>
          </a:pPr>
          <a:r>
            <a:rPr lang="en-IN" sz="1800" u="none" dirty="0"/>
            <a:t>Inform the parents of the victim. </a:t>
          </a:r>
        </a:p>
      </dgm:t>
    </dgm:pt>
    <dgm:pt modelId="{7E423C73-96DF-4E21-B0F3-0AD7C4731EAA}" type="parTrans" cxnId="{CE216A28-83FB-4CCA-8CDC-D073C58C856B}">
      <dgm:prSet/>
      <dgm:spPr/>
      <dgm:t>
        <a:bodyPr/>
        <a:lstStyle/>
        <a:p>
          <a:endParaRPr lang="en-IN" sz="1800"/>
        </a:p>
      </dgm:t>
    </dgm:pt>
    <dgm:pt modelId="{3E7752E4-2F0B-43B9-9BFC-F353A70C9810}" type="sibTrans" cxnId="{CE216A28-83FB-4CCA-8CDC-D073C58C856B}">
      <dgm:prSet custT="1"/>
      <dgm:spPr/>
      <dgm:t>
        <a:bodyPr/>
        <a:lstStyle/>
        <a:p>
          <a:endParaRPr lang="en-IN" sz="1800"/>
        </a:p>
      </dgm:t>
    </dgm:pt>
    <dgm:pt modelId="{E0F9E032-57FD-426A-8545-CE9747F8DD2B}">
      <dgm:prSet phldrT="[Text]" custT="1"/>
      <dgm:spPr/>
      <dgm:t>
        <a:bodyPr/>
        <a:lstStyle/>
        <a:p>
          <a:r>
            <a:rPr lang="en-IN" sz="1800" u="none" dirty="0"/>
            <a:t>The Principal should form a committee</a:t>
          </a:r>
          <a:endParaRPr lang="en-IN" sz="1800" dirty="0"/>
        </a:p>
      </dgm:t>
    </dgm:pt>
    <dgm:pt modelId="{01F9EA02-B258-427E-BEF2-6227B3DFF018}" type="parTrans" cxnId="{D677FF83-38EC-4869-B06F-DECB8A387F76}">
      <dgm:prSet/>
      <dgm:spPr/>
      <dgm:t>
        <a:bodyPr/>
        <a:lstStyle/>
        <a:p>
          <a:endParaRPr lang="en-IN" sz="1800"/>
        </a:p>
      </dgm:t>
    </dgm:pt>
    <dgm:pt modelId="{B9A9003D-EF2A-44B1-A3D7-CDC350956ECC}" type="sibTrans" cxnId="{D677FF83-38EC-4869-B06F-DECB8A387F76}">
      <dgm:prSet custT="1"/>
      <dgm:spPr/>
      <dgm:t>
        <a:bodyPr/>
        <a:lstStyle/>
        <a:p>
          <a:endParaRPr lang="en-IN" sz="1800"/>
        </a:p>
      </dgm:t>
    </dgm:pt>
    <dgm:pt modelId="{04C159A2-245C-4C74-8612-AA79CA035243}">
      <dgm:prSet custT="1"/>
      <dgm:spPr/>
      <dgm:t>
        <a:bodyPr/>
        <a:lstStyle/>
        <a:p>
          <a:pPr>
            <a:buFont typeface="+mj-lt"/>
            <a:buAutoNum type="arabicPeriod"/>
          </a:pPr>
          <a:r>
            <a:rPr lang="en-IN" sz="1800" u="none" dirty="0"/>
            <a:t>Refer the child to school counsellor</a:t>
          </a:r>
        </a:p>
      </dgm:t>
    </dgm:pt>
    <dgm:pt modelId="{F70C1FD9-9FA1-400E-9C14-A55D636886A7}" type="parTrans" cxnId="{1812862E-8C78-4126-A6AE-830C11842DD6}">
      <dgm:prSet/>
      <dgm:spPr/>
      <dgm:t>
        <a:bodyPr/>
        <a:lstStyle/>
        <a:p>
          <a:endParaRPr lang="en-IN" sz="1800"/>
        </a:p>
      </dgm:t>
    </dgm:pt>
    <dgm:pt modelId="{7258F302-7C6F-4C39-B75D-6B0FC1C0D2ED}" type="sibTrans" cxnId="{1812862E-8C78-4126-A6AE-830C11842DD6}">
      <dgm:prSet custT="1"/>
      <dgm:spPr/>
      <dgm:t>
        <a:bodyPr/>
        <a:lstStyle/>
        <a:p>
          <a:endParaRPr lang="en-IN" sz="1800"/>
        </a:p>
      </dgm:t>
    </dgm:pt>
    <dgm:pt modelId="{1C2C3E09-F290-42C1-96AA-1BE309AF7269}">
      <dgm:prSet custT="1"/>
      <dgm:spPr/>
      <dgm:t>
        <a:bodyPr/>
        <a:lstStyle/>
        <a:p>
          <a:pPr>
            <a:buFont typeface="+mj-lt"/>
            <a:buAutoNum type="arabicPeriod"/>
          </a:pPr>
          <a:r>
            <a:rPr lang="en-IN" sz="1800" u="none" dirty="0"/>
            <a:t>Collect evidence from social media</a:t>
          </a:r>
        </a:p>
      </dgm:t>
    </dgm:pt>
    <dgm:pt modelId="{C605D02B-61EE-4FA6-8548-1760E632E4C1}" type="parTrans" cxnId="{57D7D0D2-3C85-4BE9-A32A-A1A94F29028E}">
      <dgm:prSet/>
      <dgm:spPr/>
      <dgm:t>
        <a:bodyPr/>
        <a:lstStyle/>
        <a:p>
          <a:endParaRPr lang="en-IN" sz="1800"/>
        </a:p>
      </dgm:t>
    </dgm:pt>
    <dgm:pt modelId="{6DA01DFB-5EED-48D4-A2F2-FDDB9A9AF3DF}" type="sibTrans" cxnId="{57D7D0D2-3C85-4BE9-A32A-A1A94F29028E}">
      <dgm:prSet custT="1"/>
      <dgm:spPr/>
      <dgm:t>
        <a:bodyPr/>
        <a:lstStyle/>
        <a:p>
          <a:endParaRPr lang="en-IN" sz="1800"/>
        </a:p>
      </dgm:t>
    </dgm:pt>
    <dgm:pt modelId="{CB6E3C09-AD59-4A5C-AAE9-F810D7CC6D60}">
      <dgm:prSet custT="1"/>
      <dgm:spPr/>
      <dgm:t>
        <a:bodyPr/>
        <a:lstStyle/>
        <a:p>
          <a:pPr>
            <a:buFont typeface="+mj-lt"/>
            <a:buAutoNum type="arabicPeriod"/>
          </a:pPr>
          <a:r>
            <a:rPr lang="en-IN" sz="1800" u="none" dirty="0"/>
            <a:t>Take advice from a cyber law expert.</a:t>
          </a:r>
        </a:p>
      </dgm:t>
    </dgm:pt>
    <dgm:pt modelId="{AE34BB10-E846-4359-8DB3-597C066102F4}" type="parTrans" cxnId="{CFF46AAB-3685-404B-A429-7051D14914D3}">
      <dgm:prSet/>
      <dgm:spPr/>
      <dgm:t>
        <a:bodyPr/>
        <a:lstStyle/>
        <a:p>
          <a:endParaRPr lang="en-IN" sz="1800"/>
        </a:p>
      </dgm:t>
    </dgm:pt>
    <dgm:pt modelId="{AD9C63E7-6D48-47E2-90D2-675C7820495E}" type="sibTrans" cxnId="{CFF46AAB-3685-404B-A429-7051D14914D3}">
      <dgm:prSet/>
      <dgm:spPr/>
      <dgm:t>
        <a:bodyPr/>
        <a:lstStyle/>
        <a:p>
          <a:endParaRPr lang="en-IN" sz="1800"/>
        </a:p>
      </dgm:t>
    </dgm:pt>
    <dgm:pt modelId="{4360AE8D-BB07-4BD3-89C3-4325056E94A6}" type="pres">
      <dgm:prSet presAssocID="{4FBD6740-5D2C-4904-A970-6D656A2C95D2}" presName="CompostProcess" presStyleCnt="0">
        <dgm:presLayoutVars>
          <dgm:dir/>
          <dgm:resizeHandles val="exact"/>
        </dgm:presLayoutVars>
      </dgm:prSet>
      <dgm:spPr/>
    </dgm:pt>
    <dgm:pt modelId="{A64E1350-DE6C-4117-A810-89E8A410747A}" type="pres">
      <dgm:prSet presAssocID="{4FBD6740-5D2C-4904-A970-6D656A2C95D2}" presName="arrow" presStyleLbl="bgShp" presStyleIdx="0" presStyleCnt="1"/>
      <dgm:spPr/>
    </dgm:pt>
    <dgm:pt modelId="{57E19579-B616-4DCF-ABDE-49C8B14D51D0}" type="pres">
      <dgm:prSet presAssocID="{4FBD6740-5D2C-4904-A970-6D656A2C95D2}" presName="linearProcess" presStyleCnt="0"/>
      <dgm:spPr/>
    </dgm:pt>
    <dgm:pt modelId="{BDCEE9CF-EA7D-4680-A2F9-C20CFEB47010}" type="pres">
      <dgm:prSet presAssocID="{019FC529-7EB1-4DEA-91DE-018E47ECDE3B}" presName="textNode" presStyleLbl="node1" presStyleIdx="0" presStyleCnt="6">
        <dgm:presLayoutVars>
          <dgm:bulletEnabled val="1"/>
        </dgm:presLayoutVars>
      </dgm:prSet>
      <dgm:spPr/>
    </dgm:pt>
    <dgm:pt modelId="{3E0F4851-129B-4530-B6E4-681EB0D35374}" type="pres">
      <dgm:prSet presAssocID="{818DD6B2-4A63-403D-9BE3-79345DBDD0BB}" presName="sibTrans" presStyleCnt="0"/>
      <dgm:spPr/>
    </dgm:pt>
    <dgm:pt modelId="{CAB5AD3F-BD2E-40DA-A5DA-4A8B71A067A4}" type="pres">
      <dgm:prSet presAssocID="{E0F9E032-57FD-426A-8545-CE9747F8DD2B}" presName="textNode" presStyleLbl="node1" presStyleIdx="1" presStyleCnt="6">
        <dgm:presLayoutVars>
          <dgm:bulletEnabled val="1"/>
        </dgm:presLayoutVars>
      </dgm:prSet>
      <dgm:spPr/>
    </dgm:pt>
    <dgm:pt modelId="{ED944A08-7BB1-4EB2-87F7-61FFAAED50DA}" type="pres">
      <dgm:prSet presAssocID="{B9A9003D-EF2A-44B1-A3D7-CDC350956ECC}" presName="sibTrans" presStyleCnt="0"/>
      <dgm:spPr/>
    </dgm:pt>
    <dgm:pt modelId="{0E7ECF0E-2BEA-4A22-B408-4FBEB0EB35BC}" type="pres">
      <dgm:prSet presAssocID="{AE26403C-EE46-434A-811A-CE1517981AF3}" presName="textNode" presStyleLbl="node1" presStyleIdx="2" presStyleCnt="6">
        <dgm:presLayoutVars>
          <dgm:bulletEnabled val="1"/>
        </dgm:presLayoutVars>
      </dgm:prSet>
      <dgm:spPr/>
    </dgm:pt>
    <dgm:pt modelId="{5A193D6E-FD5E-4EFD-BFFC-8CD022DD1EF6}" type="pres">
      <dgm:prSet presAssocID="{3E7752E4-2F0B-43B9-9BFC-F353A70C9810}" presName="sibTrans" presStyleCnt="0"/>
      <dgm:spPr/>
    </dgm:pt>
    <dgm:pt modelId="{78D8D8E1-0B5A-4E62-B3A1-C2DF09990304}" type="pres">
      <dgm:prSet presAssocID="{04C159A2-245C-4C74-8612-AA79CA035243}" presName="textNode" presStyleLbl="node1" presStyleIdx="3" presStyleCnt="6">
        <dgm:presLayoutVars>
          <dgm:bulletEnabled val="1"/>
        </dgm:presLayoutVars>
      </dgm:prSet>
      <dgm:spPr/>
    </dgm:pt>
    <dgm:pt modelId="{0F9AC5DB-5633-4BC4-AA35-4D472E117557}" type="pres">
      <dgm:prSet presAssocID="{7258F302-7C6F-4C39-B75D-6B0FC1C0D2ED}" presName="sibTrans" presStyleCnt="0"/>
      <dgm:spPr/>
    </dgm:pt>
    <dgm:pt modelId="{E7A8EE42-E86C-4A9F-840B-64425B55D55B}" type="pres">
      <dgm:prSet presAssocID="{1C2C3E09-F290-42C1-96AA-1BE309AF7269}" presName="textNode" presStyleLbl="node1" presStyleIdx="4" presStyleCnt="6">
        <dgm:presLayoutVars>
          <dgm:bulletEnabled val="1"/>
        </dgm:presLayoutVars>
      </dgm:prSet>
      <dgm:spPr/>
    </dgm:pt>
    <dgm:pt modelId="{987F4F45-3849-4D9B-8B37-9ACB9E792D23}" type="pres">
      <dgm:prSet presAssocID="{6DA01DFB-5EED-48D4-A2F2-FDDB9A9AF3DF}" presName="sibTrans" presStyleCnt="0"/>
      <dgm:spPr/>
    </dgm:pt>
    <dgm:pt modelId="{FC7120A3-A783-4CB1-8990-A83994539749}" type="pres">
      <dgm:prSet presAssocID="{CB6E3C09-AD59-4A5C-AAE9-F810D7CC6D60}" presName="textNode" presStyleLbl="node1" presStyleIdx="5" presStyleCnt="6">
        <dgm:presLayoutVars>
          <dgm:bulletEnabled val="1"/>
        </dgm:presLayoutVars>
      </dgm:prSet>
      <dgm:spPr/>
    </dgm:pt>
  </dgm:ptLst>
  <dgm:cxnLst>
    <dgm:cxn modelId="{E106E70A-96BC-4C21-8B20-932E10905A10}" type="presOf" srcId="{CB6E3C09-AD59-4A5C-AAE9-F810D7CC6D60}" destId="{FC7120A3-A783-4CB1-8990-A83994539749}" srcOrd="0" destOrd="0" presId="urn:microsoft.com/office/officeart/2005/8/layout/hProcess9"/>
    <dgm:cxn modelId="{CE216A28-83FB-4CCA-8CDC-D073C58C856B}" srcId="{4FBD6740-5D2C-4904-A970-6D656A2C95D2}" destId="{AE26403C-EE46-434A-811A-CE1517981AF3}" srcOrd="2" destOrd="0" parTransId="{7E423C73-96DF-4E21-B0F3-0AD7C4731EAA}" sibTransId="{3E7752E4-2F0B-43B9-9BFC-F353A70C9810}"/>
    <dgm:cxn modelId="{1812862E-8C78-4126-A6AE-830C11842DD6}" srcId="{4FBD6740-5D2C-4904-A970-6D656A2C95D2}" destId="{04C159A2-245C-4C74-8612-AA79CA035243}" srcOrd="3" destOrd="0" parTransId="{F70C1FD9-9FA1-400E-9C14-A55D636886A7}" sibTransId="{7258F302-7C6F-4C39-B75D-6B0FC1C0D2ED}"/>
    <dgm:cxn modelId="{3C58613D-735D-4257-90C6-9485DA4E373B}" type="presOf" srcId="{E0F9E032-57FD-426A-8545-CE9747F8DD2B}" destId="{CAB5AD3F-BD2E-40DA-A5DA-4A8B71A067A4}" srcOrd="0" destOrd="0" presId="urn:microsoft.com/office/officeart/2005/8/layout/hProcess9"/>
    <dgm:cxn modelId="{4AFCFD7C-C70E-40D5-85D5-DFF2423C7782}" type="presOf" srcId="{04C159A2-245C-4C74-8612-AA79CA035243}" destId="{78D8D8E1-0B5A-4E62-B3A1-C2DF09990304}" srcOrd="0" destOrd="0" presId="urn:microsoft.com/office/officeart/2005/8/layout/hProcess9"/>
    <dgm:cxn modelId="{D677FF83-38EC-4869-B06F-DECB8A387F76}" srcId="{4FBD6740-5D2C-4904-A970-6D656A2C95D2}" destId="{E0F9E032-57FD-426A-8545-CE9747F8DD2B}" srcOrd="1" destOrd="0" parTransId="{01F9EA02-B258-427E-BEF2-6227B3DFF018}" sibTransId="{B9A9003D-EF2A-44B1-A3D7-CDC350956ECC}"/>
    <dgm:cxn modelId="{CFF46AAB-3685-404B-A429-7051D14914D3}" srcId="{4FBD6740-5D2C-4904-A970-6D656A2C95D2}" destId="{CB6E3C09-AD59-4A5C-AAE9-F810D7CC6D60}" srcOrd="5" destOrd="0" parTransId="{AE34BB10-E846-4359-8DB3-597C066102F4}" sibTransId="{AD9C63E7-6D48-47E2-90D2-675C7820495E}"/>
    <dgm:cxn modelId="{5C604DC3-1C2B-4B8E-A590-F427383B2EFD}" type="presOf" srcId="{4FBD6740-5D2C-4904-A970-6D656A2C95D2}" destId="{4360AE8D-BB07-4BD3-89C3-4325056E94A6}" srcOrd="0" destOrd="0" presId="urn:microsoft.com/office/officeart/2005/8/layout/hProcess9"/>
    <dgm:cxn modelId="{4FFE8CC4-0EEA-4F44-A951-4D4A81984FA0}" srcId="{4FBD6740-5D2C-4904-A970-6D656A2C95D2}" destId="{019FC529-7EB1-4DEA-91DE-018E47ECDE3B}" srcOrd="0" destOrd="0" parTransId="{4C4C94F6-8AAD-4C54-888F-0E58783DCCC1}" sibTransId="{818DD6B2-4A63-403D-9BE3-79345DBDD0BB}"/>
    <dgm:cxn modelId="{57D7D0D2-3C85-4BE9-A32A-A1A94F29028E}" srcId="{4FBD6740-5D2C-4904-A970-6D656A2C95D2}" destId="{1C2C3E09-F290-42C1-96AA-1BE309AF7269}" srcOrd="4" destOrd="0" parTransId="{C605D02B-61EE-4FA6-8548-1760E632E4C1}" sibTransId="{6DA01DFB-5EED-48D4-A2F2-FDDB9A9AF3DF}"/>
    <dgm:cxn modelId="{34BD1BD5-81F1-4BD0-964D-7EEB066BE7FF}" type="presOf" srcId="{019FC529-7EB1-4DEA-91DE-018E47ECDE3B}" destId="{BDCEE9CF-EA7D-4680-A2F9-C20CFEB47010}" srcOrd="0" destOrd="0" presId="urn:microsoft.com/office/officeart/2005/8/layout/hProcess9"/>
    <dgm:cxn modelId="{F00228E7-8CBC-45DD-946C-7D57D0BE7823}" type="presOf" srcId="{AE26403C-EE46-434A-811A-CE1517981AF3}" destId="{0E7ECF0E-2BEA-4A22-B408-4FBEB0EB35BC}" srcOrd="0" destOrd="0" presId="urn:microsoft.com/office/officeart/2005/8/layout/hProcess9"/>
    <dgm:cxn modelId="{20815EF1-89F3-4104-9CAF-F2EB5AD2C0D6}" type="presOf" srcId="{1C2C3E09-F290-42C1-96AA-1BE309AF7269}" destId="{E7A8EE42-E86C-4A9F-840B-64425B55D55B}" srcOrd="0" destOrd="0" presId="urn:microsoft.com/office/officeart/2005/8/layout/hProcess9"/>
    <dgm:cxn modelId="{41646E23-4118-4BF7-B8A2-CD7CB07EE77B}" type="presParOf" srcId="{4360AE8D-BB07-4BD3-89C3-4325056E94A6}" destId="{A64E1350-DE6C-4117-A810-89E8A410747A}" srcOrd="0" destOrd="0" presId="urn:microsoft.com/office/officeart/2005/8/layout/hProcess9"/>
    <dgm:cxn modelId="{BD399B1F-1E32-4728-8AF4-5ED9082856BB}" type="presParOf" srcId="{4360AE8D-BB07-4BD3-89C3-4325056E94A6}" destId="{57E19579-B616-4DCF-ABDE-49C8B14D51D0}" srcOrd="1" destOrd="0" presId="urn:microsoft.com/office/officeart/2005/8/layout/hProcess9"/>
    <dgm:cxn modelId="{44402F5D-D681-4EAD-846B-3EDBCFDAA2C9}" type="presParOf" srcId="{57E19579-B616-4DCF-ABDE-49C8B14D51D0}" destId="{BDCEE9CF-EA7D-4680-A2F9-C20CFEB47010}" srcOrd="0" destOrd="0" presId="urn:microsoft.com/office/officeart/2005/8/layout/hProcess9"/>
    <dgm:cxn modelId="{373F8E59-1D2E-443B-8B45-81B2A70BFAFF}" type="presParOf" srcId="{57E19579-B616-4DCF-ABDE-49C8B14D51D0}" destId="{3E0F4851-129B-4530-B6E4-681EB0D35374}" srcOrd="1" destOrd="0" presId="urn:microsoft.com/office/officeart/2005/8/layout/hProcess9"/>
    <dgm:cxn modelId="{0F16490A-AD27-44F7-9D08-069CB08DFF61}" type="presParOf" srcId="{57E19579-B616-4DCF-ABDE-49C8B14D51D0}" destId="{CAB5AD3F-BD2E-40DA-A5DA-4A8B71A067A4}" srcOrd="2" destOrd="0" presId="urn:microsoft.com/office/officeart/2005/8/layout/hProcess9"/>
    <dgm:cxn modelId="{13111EFF-3460-412A-B29F-1F135207F630}" type="presParOf" srcId="{57E19579-B616-4DCF-ABDE-49C8B14D51D0}" destId="{ED944A08-7BB1-4EB2-87F7-61FFAAED50DA}" srcOrd="3" destOrd="0" presId="urn:microsoft.com/office/officeart/2005/8/layout/hProcess9"/>
    <dgm:cxn modelId="{3CFAA25A-3E6B-4F56-926A-18A0D36BBF94}" type="presParOf" srcId="{57E19579-B616-4DCF-ABDE-49C8B14D51D0}" destId="{0E7ECF0E-2BEA-4A22-B408-4FBEB0EB35BC}" srcOrd="4" destOrd="0" presId="urn:microsoft.com/office/officeart/2005/8/layout/hProcess9"/>
    <dgm:cxn modelId="{16FF36C2-AEC6-4481-A94A-7690EF43EA6F}" type="presParOf" srcId="{57E19579-B616-4DCF-ABDE-49C8B14D51D0}" destId="{5A193D6E-FD5E-4EFD-BFFC-8CD022DD1EF6}" srcOrd="5" destOrd="0" presId="urn:microsoft.com/office/officeart/2005/8/layout/hProcess9"/>
    <dgm:cxn modelId="{C0E3557D-7305-4707-AE9C-A469F3B5666C}" type="presParOf" srcId="{57E19579-B616-4DCF-ABDE-49C8B14D51D0}" destId="{78D8D8E1-0B5A-4E62-B3A1-C2DF09990304}" srcOrd="6" destOrd="0" presId="urn:microsoft.com/office/officeart/2005/8/layout/hProcess9"/>
    <dgm:cxn modelId="{0F483955-6375-41D2-8A10-EC36AA77073A}" type="presParOf" srcId="{57E19579-B616-4DCF-ABDE-49C8B14D51D0}" destId="{0F9AC5DB-5633-4BC4-AA35-4D472E117557}" srcOrd="7" destOrd="0" presId="urn:microsoft.com/office/officeart/2005/8/layout/hProcess9"/>
    <dgm:cxn modelId="{8C49943C-1CD3-429F-B369-138C45013413}" type="presParOf" srcId="{57E19579-B616-4DCF-ABDE-49C8B14D51D0}" destId="{E7A8EE42-E86C-4A9F-840B-64425B55D55B}" srcOrd="8" destOrd="0" presId="urn:microsoft.com/office/officeart/2005/8/layout/hProcess9"/>
    <dgm:cxn modelId="{8D2ED596-6B34-4221-A837-F631075D3871}" type="presParOf" srcId="{57E19579-B616-4DCF-ABDE-49C8B14D51D0}" destId="{987F4F45-3849-4D9B-8B37-9ACB9E792D23}" srcOrd="9" destOrd="0" presId="urn:microsoft.com/office/officeart/2005/8/layout/hProcess9"/>
    <dgm:cxn modelId="{770B1267-61F1-4A6D-BBEE-E6CBCB1D85E3}" type="presParOf" srcId="{57E19579-B616-4DCF-ABDE-49C8B14D51D0}" destId="{FC7120A3-A783-4CB1-8990-A83994539749}"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9D33CC-62CC-4D0D-9873-24042C8A68B6}">
      <dsp:nvSpPr>
        <dsp:cNvPr id="0" name=""/>
        <dsp:cNvSpPr/>
      </dsp:nvSpPr>
      <dsp:spPr>
        <a:xfrm>
          <a:off x="0" y="280360"/>
          <a:ext cx="7452989" cy="4536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DB1B451-6DC6-4356-B579-FCE414927E4E}">
      <dsp:nvSpPr>
        <dsp:cNvPr id="0" name=""/>
        <dsp:cNvSpPr/>
      </dsp:nvSpPr>
      <dsp:spPr>
        <a:xfrm>
          <a:off x="372649" y="14680"/>
          <a:ext cx="5217092" cy="531360"/>
        </a:xfrm>
        <a:prstGeom prst="roundRect">
          <a:avLst/>
        </a:prstGeom>
        <a:solidFill>
          <a:srgbClr val="00B0F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7194" tIns="0" rIns="197194" bIns="0" numCol="1" spcCol="1270" anchor="ctr" anchorCtr="0">
          <a:noAutofit/>
        </a:bodyPr>
        <a:lstStyle/>
        <a:p>
          <a:pPr marL="0" lvl="0" indent="0" algn="l" defTabSz="1066800">
            <a:lnSpc>
              <a:spcPct val="90000"/>
            </a:lnSpc>
            <a:spcBef>
              <a:spcPct val="0"/>
            </a:spcBef>
            <a:spcAft>
              <a:spcPct val="35000"/>
            </a:spcAft>
            <a:buNone/>
          </a:pPr>
          <a:r>
            <a:rPr lang="en-IN" sz="2400" kern="1200" dirty="0"/>
            <a:t>Parents</a:t>
          </a:r>
        </a:p>
      </dsp:txBody>
      <dsp:txXfrm>
        <a:off x="398588" y="40619"/>
        <a:ext cx="5165214" cy="479482"/>
      </dsp:txXfrm>
    </dsp:sp>
    <dsp:sp modelId="{D37B4833-5F98-4589-985A-9D2DC59EB93E}">
      <dsp:nvSpPr>
        <dsp:cNvPr id="0" name=""/>
        <dsp:cNvSpPr/>
      </dsp:nvSpPr>
      <dsp:spPr>
        <a:xfrm>
          <a:off x="0" y="1096840"/>
          <a:ext cx="7452989" cy="4536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F495BAF-B1FC-4969-AD52-0E0AED286457}">
      <dsp:nvSpPr>
        <dsp:cNvPr id="0" name=""/>
        <dsp:cNvSpPr/>
      </dsp:nvSpPr>
      <dsp:spPr>
        <a:xfrm>
          <a:off x="372649" y="831160"/>
          <a:ext cx="5217092" cy="531360"/>
        </a:xfrm>
        <a:prstGeom prst="roundRect">
          <a:avLst/>
        </a:prstGeom>
        <a:solidFill>
          <a:srgbClr val="92D05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7194" tIns="0" rIns="197194" bIns="0" numCol="1" spcCol="1270" anchor="ctr" anchorCtr="0">
          <a:noAutofit/>
        </a:bodyPr>
        <a:lstStyle/>
        <a:p>
          <a:pPr marL="0" lvl="0" indent="0" algn="l" defTabSz="1066800">
            <a:lnSpc>
              <a:spcPct val="90000"/>
            </a:lnSpc>
            <a:spcBef>
              <a:spcPct val="0"/>
            </a:spcBef>
            <a:spcAft>
              <a:spcPct val="35000"/>
            </a:spcAft>
            <a:buNone/>
          </a:pPr>
          <a:r>
            <a:rPr lang="en-IN" sz="2400" kern="1200" dirty="0"/>
            <a:t>Schools and Education System</a:t>
          </a:r>
        </a:p>
      </dsp:txBody>
      <dsp:txXfrm>
        <a:off x="398588" y="857099"/>
        <a:ext cx="5165214" cy="479482"/>
      </dsp:txXfrm>
    </dsp:sp>
    <dsp:sp modelId="{1D4D2210-ACCE-4EAC-8684-17D18730EAA6}">
      <dsp:nvSpPr>
        <dsp:cNvPr id="0" name=""/>
        <dsp:cNvSpPr/>
      </dsp:nvSpPr>
      <dsp:spPr>
        <a:xfrm>
          <a:off x="0" y="1913320"/>
          <a:ext cx="7452989" cy="4536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95CAA81-A78A-4B4B-A06C-8B2B5E2D05D2}">
      <dsp:nvSpPr>
        <dsp:cNvPr id="0" name=""/>
        <dsp:cNvSpPr/>
      </dsp:nvSpPr>
      <dsp:spPr>
        <a:xfrm>
          <a:off x="372649" y="1647640"/>
          <a:ext cx="5217092" cy="53136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7194" tIns="0" rIns="197194" bIns="0" numCol="1" spcCol="1270" anchor="ctr" anchorCtr="0">
          <a:noAutofit/>
        </a:bodyPr>
        <a:lstStyle/>
        <a:p>
          <a:pPr marL="0" lvl="0" indent="0" algn="l" defTabSz="1066800">
            <a:lnSpc>
              <a:spcPct val="90000"/>
            </a:lnSpc>
            <a:spcBef>
              <a:spcPct val="0"/>
            </a:spcBef>
            <a:spcAft>
              <a:spcPct val="35000"/>
            </a:spcAft>
            <a:buNone/>
          </a:pPr>
          <a:r>
            <a:rPr lang="en-IN" sz="2400" kern="1200" dirty="0"/>
            <a:t>Tech and Gaming Companies</a:t>
          </a:r>
        </a:p>
      </dsp:txBody>
      <dsp:txXfrm>
        <a:off x="398588" y="1673579"/>
        <a:ext cx="5165214" cy="479482"/>
      </dsp:txXfrm>
    </dsp:sp>
    <dsp:sp modelId="{D0EFBD4F-930C-4EDB-804D-7D55D2757271}">
      <dsp:nvSpPr>
        <dsp:cNvPr id="0" name=""/>
        <dsp:cNvSpPr/>
      </dsp:nvSpPr>
      <dsp:spPr>
        <a:xfrm>
          <a:off x="0" y="2729800"/>
          <a:ext cx="7452989" cy="4536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4AE1913-9D91-4B24-AF05-6878AD68D2C5}">
      <dsp:nvSpPr>
        <dsp:cNvPr id="0" name=""/>
        <dsp:cNvSpPr/>
      </dsp:nvSpPr>
      <dsp:spPr>
        <a:xfrm>
          <a:off x="372649" y="2464120"/>
          <a:ext cx="5217092" cy="531360"/>
        </a:xfrm>
        <a:prstGeom prst="roundRect">
          <a:avLst/>
        </a:prstGeom>
        <a:solidFill>
          <a:srgbClr val="0070C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7194" tIns="0" rIns="197194" bIns="0" numCol="1" spcCol="1270" anchor="ctr" anchorCtr="0">
          <a:noAutofit/>
        </a:bodyPr>
        <a:lstStyle/>
        <a:p>
          <a:pPr marL="0" lvl="0" indent="0" algn="l" defTabSz="1066800">
            <a:lnSpc>
              <a:spcPct val="90000"/>
            </a:lnSpc>
            <a:spcBef>
              <a:spcPct val="0"/>
            </a:spcBef>
            <a:spcAft>
              <a:spcPct val="35000"/>
            </a:spcAft>
            <a:buNone/>
          </a:pPr>
          <a:r>
            <a:rPr lang="en-IN" sz="2400" kern="1200" dirty="0"/>
            <a:t>Law Enforcement and Judicial System</a:t>
          </a:r>
        </a:p>
      </dsp:txBody>
      <dsp:txXfrm>
        <a:off x="398588" y="2490059"/>
        <a:ext cx="5165214" cy="479482"/>
      </dsp:txXfrm>
    </dsp:sp>
    <dsp:sp modelId="{F30807D1-D3CB-4F48-9506-8ADDEC71A9C0}">
      <dsp:nvSpPr>
        <dsp:cNvPr id="0" name=""/>
        <dsp:cNvSpPr/>
      </dsp:nvSpPr>
      <dsp:spPr>
        <a:xfrm>
          <a:off x="0" y="3546280"/>
          <a:ext cx="7452989" cy="4536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475D086-99D3-4517-90D2-8D5275601E6D}">
      <dsp:nvSpPr>
        <dsp:cNvPr id="0" name=""/>
        <dsp:cNvSpPr/>
      </dsp:nvSpPr>
      <dsp:spPr>
        <a:xfrm>
          <a:off x="372649" y="3280600"/>
          <a:ext cx="5217092" cy="531360"/>
        </a:xfrm>
        <a:prstGeom prst="roundRect">
          <a:avLst/>
        </a:prstGeom>
        <a:solidFill>
          <a:srgbClr val="FFC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7194" tIns="0" rIns="197194" bIns="0" numCol="1" spcCol="1270" anchor="ctr" anchorCtr="0">
          <a:noAutofit/>
        </a:bodyPr>
        <a:lstStyle/>
        <a:p>
          <a:pPr marL="0" lvl="0" indent="0" algn="l" defTabSz="1066800">
            <a:lnSpc>
              <a:spcPct val="90000"/>
            </a:lnSpc>
            <a:spcBef>
              <a:spcPct val="0"/>
            </a:spcBef>
            <a:spcAft>
              <a:spcPct val="35000"/>
            </a:spcAft>
            <a:buNone/>
          </a:pPr>
          <a:r>
            <a:rPr lang="en-IN" sz="2400" kern="1200" dirty="0"/>
            <a:t>Children</a:t>
          </a:r>
          <a:r>
            <a:rPr lang="en-IN" sz="1800" kern="1200" dirty="0"/>
            <a:t> </a:t>
          </a:r>
        </a:p>
      </dsp:txBody>
      <dsp:txXfrm>
        <a:off x="398588" y="3306539"/>
        <a:ext cx="5165214" cy="4794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81F2B3-36EA-4838-9B5B-56AB93FE1EAF}">
      <dsp:nvSpPr>
        <dsp:cNvPr id="0" name=""/>
        <dsp:cNvSpPr/>
      </dsp:nvSpPr>
      <dsp:spPr>
        <a:xfrm>
          <a:off x="3646" y="433400"/>
          <a:ext cx="1870769" cy="935384"/>
        </a:xfrm>
        <a:prstGeom prst="roundRect">
          <a:avLst>
            <a:gd name="adj" fmla="val 10000"/>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Font typeface="Arial" panose="020B0604020202020204" pitchFamily="34" charset="0"/>
            <a:buNone/>
          </a:pPr>
          <a:r>
            <a:rPr lang="en-IN" sz="2400" b="1" i="0" kern="1200" dirty="0"/>
            <a:t>Cyber Laws in India</a:t>
          </a:r>
          <a:endParaRPr lang="en-IN" sz="2400" kern="1200" dirty="0"/>
        </a:p>
      </dsp:txBody>
      <dsp:txXfrm>
        <a:off x="31042" y="460796"/>
        <a:ext cx="1815977" cy="880592"/>
      </dsp:txXfrm>
    </dsp:sp>
    <dsp:sp modelId="{7CF8C9EF-FA07-4393-A2F7-D4498A59B7B9}">
      <dsp:nvSpPr>
        <dsp:cNvPr id="0" name=""/>
        <dsp:cNvSpPr/>
      </dsp:nvSpPr>
      <dsp:spPr>
        <a:xfrm>
          <a:off x="190723" y="1368784"/>
          <a:ext cx="187076" cy="701538"/>
        </a:xfrm>
        <a:custGeom>
          <a:avLst/>
          <a:gdLst/>
          <a:ahLst/>
          <a:cxnLst/>
          <a:rect l="0" t="0" r="0" b="0"/>
          <a:pathLst>
            <a:path>
              <a:moveTo>
                <a:pt x="0" y="0"/>
              </a:moveTo>
              <a:lnTo>
                <a:pt x="0" y="701538"/>
              </a:lnTo>
              <a:lnTo>
                <a:pt x="187076" y="701538"/>
              </a:lnTo>
            </a:path>
          </a:pathLst>
        </a:custGeom>
        <a:noFill/>
        <a:ln w="15875"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3AF3E9A-D3C1-4D48-9204-71335D288E1B}">
      <dsp:nvSpPr>
        <dsp:cNvPr id="0" name=""/>
        <dsp:cNvSpPr/>
      </dsp:nvSpPr>
      <dsp:spPr>
        <a:xfrm>
          <a:off x="377800" y="1602631"/>
          <a:ext cx="1496615" cy="935384"/>
        </a:xfrm>
        <a:prstGeom prst="roundRect">
          <a:avLst>
            <a:gd name="adj" fmla="val 10000"/>
          </a:avLst>
        </a:prstGeom>
        <a:solidFill>
          <a:schemeClr val="lt2">
            <a:alpha val="90000"/>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Font typeface="Arial" panose="020B0604020202020204" pitchFamily="34" charset="0"/>
            <a:buNone/>
          </a:pPr>
          <a:r>
            <a:rPr lang="en-IN" sz="2000" b="0" i="0" kern="1200" dirty="0"/>
            <a:t>Information Technology Act 2000</a:t>
          </a:r>
          <a:endParaRPr lang="en-IN" sz="2000" kern="1200" dirty="0"/>
        </a:p>
      </dsp:txBody>
      <dsp:txXfrm>
        <a:off x="405196" y="1630027"/>
        <a:ext cx="1441823" cy="880592"/>
      </dsp:txXfrm>
    </dsp:sp>
    <dsp:sp modelId="{618C8601-F3B2-4560-8528-8D6981ED60B9}">
      <dsp:nvSpPr>
        <dsp:cNvPr id="0" name=""/>
        <dsp:cNvSpPr/>
      </dsp:nvSpPr>
      <dsp:spPr>
        <a:xfrm>
          <a:off x="190723" y="1368784"/>
          <a:ext cx="187076" cy="1870769"/>
        </a:xfrm>
        <a:custGeom>
          <a:avLst/>
          <a:gdLst/>
          <a:ahLst/>
          <a:cxnLst/>
          <a:rect l="0" t="0" r="0" b="0"/>
          <a:pathLst>
            <a:path>
              <a:moveTo>
                <a:pt x="0" y="0"/>
              </a:moveTo>
              <a:lnTo>
                <a:pt x="0" y="1870769"/>
              </a:lnTo>
              <a:lnTo>
                <a:pt x="187076" y="1870769"/>
              </a:lnTo>
            </a:path>
          </a:pathLst>
        </a:custGeom>
        <a:noFill/>
        <a:ln w="15875"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A44192F-15C1-4ED0-9F2B-7F0269EC0FCF}">
      <dsp:nvSpPr>
        <dsp:cNvPr id="0" name=""/>
        <dsp:cNvSpPr/>
      </dsp:nvSpPr>
      <dsp:spPr>
        <a:xfrm>
          <a:off x="377800" y="2771862"/>
          <a:ext cx="1496615" cy="935384"/>
        </a:xfrm>
        <a:prstGeom prst="roundRect">
          <a:avLst>
            <a:gd name="adj" fmla="val 10000"/>
          </a:avLst>
        </a:prstGeom>
        <a:solidFill>
          <a:schemeClr val="lt2">
            <a:alpha val="90000"/>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Font typeface="Arial" panose="020B0604020202020204" pitchFamily="34" charset="0"/>
            <a:buNone/>
          </a:pPr>
          <a:r>
            <a:rPr lang="en-IN" sz="1800" b="0" i="0" kern="1200" dirty="0"/>
            <a:t>Digital Personal Data Protection Act 2023</a:t>
          </a:r>
        </a:p>
      </dsp:txBody>
      <dsp:txXfrm>
        <a:off x="405196" y="2799258"/>
        <a:ext cx="1441823" cy="880592"/>
      </dsp:txXfrm>
    </dsp:sp>
    <dsp:sp modelId="{68D6ABDB-328B-4262-BB25-CA8737AB7A76}">
      <dsp:nvSpPr>
        <dsp:cNvPr id="0" name=""/>
        <dsp:cNvSpPr/>
      </dsp:nvSpPr>
      <dsp:spPr>
        <a:xfrm>
          <a:off x="190723" y="1368784"/>
          <a:ext cx="187076" cy="3040000"/>
        </a:xfrm>
        <a:custGeom>
          <a:avLst/>
          <a:gdLst/>
          <a:ahLst/>
          <a:cxnLst/>
          <a:rect l="0" t="0" r="0" b="0"/>
          <a:pathLst>
            <a:path>
              <a:moveTo>
                <a:pt x="0" y="0"/>
              </a:moveTo>
              <a:lnTo>
                <a:pt x="0" y="3040000"/>
              </a:lnTo>
              <a:lnTo>
                <a:pt x="187076" y="3040000"/>
              </a:lnTo>
            </a:path>
          </a:pathLst>
        </a:custGeom>
        <a:noFill/>
        <a:ln w="15875"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1EAF1FD-4C21-4007-8649-DE7C199BF71A}">
      <dsp:nvSpPr>
        <dsp:cNvPr id="0" name=""/>
        <dsp:cNvSpPr/>
      </dsp:nvSpPr>
      <dsp:spPr>
        <a:xfrm>
          <a:off x="377800" y="3941093"/>
          <a:ext cx="1496615" cy="935384"/>
        </a:xfrm>
        <a:prstGeom prst="roundRect">
          <a:avLst>
            <a:gd name="adj" fmla="val 10000"/>
          </a:avLst>
        </a:prstGeom>
        <a:solidFill>
          <a:schemeClr val="lt2">
            <a:alpha val="90000"/>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Font typeface="Arial" panose="020B0604020202020204" pitchFamily="34" charset="0"/>
            <a:buNone/>
          </a:pPr>
          <a:r>
            <a:rPr lang="en-IN" sz="2000" b="0" i="0" kern="1200" dirty="0"/>
            <a:t>Other Relevant Regulations</a:t>
          </a:r>
        </a:p>
      </dsp:txBody>
      <dsp:txXfrm>
        <a:off x="405196" y="3968489"/>
        <a:ext cx="1441823" cy="880592"/>
      </dsp:txXfrm>
    </dsp:sp>
    <dsp:sp modelId="{B14E3D11-EE07-4B83-8EB1-0325452E135A}">
      <dsp:nvSpPr>
        <dsp:cNvPr id="0" name=""/>
        <dsp:cNvSpPr/>
      </dsp:nvSpPr>
      <dsp:spPr>
        <a:xfrm>
          <a:off x="2342108" y="433400"/>
          <a:ext cx="1870769" cy="935384"/>
        </a:xfrm>
        <a:prstGeom prst="roundRect">
          <a:avLst>
            <a:gd name="adj" fmla="val 10000"/>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Font typeface="Arial" panose="020B0604020202020204" pitchFamily="34" charset="0"/>
            <a:buNone/>
          </a:pPr>
          <a:r>
            <a:rPr lang="en-IN" sz="2400" b="1" i="0" kern="1200" dirty="0"/>
            <a:t>Key Provisions</a:t>
          </a:r>
          <a:endParaRPr lang="en-IN" sz="2400" b="0" i="0" kern="1200" dirty="0"/>
        </a:p>
      </dsp:txBody>
      <dsp:txXfrm>
        <a:off x="2369504" y="460796"/>
        <a:ext cx="1815977" cy="880592"/>
      </dsp:txXfrm>
    </dsp:sp>
    <dsp:sp modelId="{A52F5414-BA0B-44E1-8673-7D000933321E}">
      <dsp:nvSpPr>
        <dsp:cNvPr id="0" name=""/>
        <dsp:cNvSpPr/>
      </dsp:nvSpPr>
      <dsp:spPr>
        <a:xfrm>
          <a:off x="2529185" y="1368784"/>
          <a:ext cx="187076" cy="701538"/>
        </a:xfrm>
        <a:custGeom>
          <a:avLst/>
          <a:gdLst/>
          <a:ahLst/>
          <a:cxnLst/>
          <a:rect l="0" t="0" r="0" b="0"/>
          <a:pathLst>
            <a:path>
              <a:moveTo>
                <a:pt x="0" y="0"/>
              </a:moveTo>
              <a:lnTo>
                <a:pt x="0" y="701538"/>
              </a:lnTo>
              <a:lnTo>
                <a:pt x="187076" y="701538"/>
              </a:lnTo>
            </a:path>
          </a:pathLst>
        </a:custGeom>
        <a:noFill/>
        <a:ln w="15875"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716EF4C-7DC1-46AA-B7E5-C655E7D847C1}">
      <dsp:nvSpPr>
        <dsp:cNvPr id="0" name=""/>
        <dsp:cNvSpPr/>
      </dsp:nvSpPr>
      <dsp:spPr>
        <a:xfrm>
          <a:off x="2716262" y="1602631"/>
          <a:ext cx="1496615" cy="935384"/>
        </a:xfrm>
        <a:prstGeom prst="roundRect">
          <a:avLst>
            <a:gd name="adj" fmla="val 10000"/>
          </a:avLst>
        </a:prstGeom>
        <a:solidFill>
          <a:schemeClr val="lt2">
            <a:alpha val="90000"/>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Font typeface="Arial" panose="020B0604020202020204" pitchFamily="34" charset="0"/>
            <a:buNone/>
          </a:pPr>
          <a:r>
            <a:rPr lang="en-IN" sz="2000" b="0" i="0" kern="1200" dirty="0"/>
            <a:t>Data Privacy Regulations</a:t>
          </a:r>
        </a:p>
      </dsp:txBody>
      <dsp:txXfrm>
        <a:off x="2743658" y="1630027"/>
        <a:ext cx="1441823" cy="880592"/>
      </dsp:txXfrm>
    </dsp:sp>
    <dsp:sp modelId="{C5E0E13F-2362-42F2-8057-4D4D93D49E85}">
      <dsp:nvSpPr>
        <dsp:cNvPr id="0" name=""/>
        <dsp:cNvSpPr/>
      </dsp:nvSpPr>
      <dsp:spPr>
        <a:xfrm>
          <a:off x="2529185" y="1368784"/>
          <a:ext cx="187076" cy="1870769"/>
        </a:xfrm>
        <a:custGeom>
          <a:avLst/>
          <a:gdLst/>
          <a:ahLst/>
          <a:cxnLst/>
          <a:rect l="0" t="0" r="0" b="0"/>
          <a:pathLst>
            <a:path>
              <a:moveTo>
                <a:pt x="0" y="0"/>
              </a:moveTo>
              <a:lnTo>
                <a:pt x="0" y="1870769"/>
              </a:lnTo>
              <a:lnTo>
                <a:pt x="187076" y="1870769"/>
              </a:lnTo>
            </a:path>
          </a:pathLst>
        </a:custGeom>
        <a:noFill/>
        <a:ln w="15875"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C17BAD5-4F79-4E9C-873B-6A9CFC37A590}">
      <dsp:nvSpPr>
        <dsp:cNvPr id="0" name=""/>
        <dsp:cNvSpPr/>
      </dsp:nvSpPr>
      <dsp:spPr>
        <a:xfrm>
          <a:off x="2716262" y="2771862"/>
          <a:ext cx="1496615" cy="935384"/>
        </a:xfrm>
        <a:prstGeom prst="roundRect">
          <a:avLst>
            <a:gd name="adj" fmla="val 10000"/>
          </a:avLst>
        </a:prstGeom>
        <a:solidFill>
          <a:schemeClr val="lt2">
            <a:alpha val="90000"/>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Font typeface="Arial" panose="020B0604020202020204" pitchFamily="34" charset="0"/>
            <a:buNone/>
          </a:pPr>
          <a:r>
            <a:rPr lang="en-IN" sz="2000" b="0" i="0" kern="1200" dirty="0"/>
            <a:t>Cybercrime Definitions</a:t>
          </a:r>
        </a:p>
      </dsp:txBody>
      <dsp:txXfrm>
        <a:off x="2743658" y="2799258"/>
        <a:ext cx="1441823" cy="880592"/>
      </dsp:txXfrm>
    </dsp:sp>
    <dsp:sp modelId="{3258E525-BC86-41D1-9847-1BA0C7A8119D}">
      <dsp:nvSpPr>
        <dsp:cNvPr id="0" name=""/>
        <dsp:cNvSpPr/>
      </dsp:nvSpPr>
      <dsp:spPr>
        <a:xfrm>
          <a:off x="2529185" y="1368784"/>
          <a:ext cx="187076" cy="3040000"/>
        </a:xfrm>
        <a:custGeom>
          <a:avLst/>
          <a:gdLst/>
          <a:ahLst/>
          <a:cxnLst/>
          <a:rect l="0" t="0" r="0" b="0"/>
          <a:pathLst>
            <a:path>
              <a:moveTo>
                <a:pt x="0" y="0"/>
              </a:moveTo>
              <a:lnTo>
                <a:pt x="0" y="3040000"/>
              </a:lnTo>
              <a:lnTo>
                <a:pt x="187076" y="3040000"/>
              </a:lnTo>
            </a:path>
          </a:pathLst>
        </a:custGeom>
        <a:noFill/>
        <a:ln w="15875"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74A220D-A7B8-48A2-804A-2D9005A4EA61}">
      <dsp:nvSpPr>
        <dsp:cNvPr id="0" name=""/>
        <dsp:cNvSpPr/>
      </dsp:nvSpPr>
      <dsp:spPr>
        <a:xfrm>
          <a:off x="2716262" y="3941093"/>
          <a:ext cx="1496615" cy="935384"/>
        </a:xfrm>
        <a:prstGeom prst="roundRect">
          <a:avLst>
            <a:gd name="adj" fmla="val 10000"/>
          </a:avLst>
        </a:prstGeom>
        <a:solidFill>
          <a:schemeClr val="lt2">
            <a:alpha val="90000"/>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Font typeface="Arial" panose="020B0604020202020204" pitchFamily="34" charset="0"/>
            <a:buNone/>
          </a:pPr>
          <a:r>
            <a:rPr lang="en-IN" sz="2000" b="0" i="0" kern="1200" dirty="0"/>
            <a:t>Punishments and Penalties</a:t>
          </a:r>
        </a:p>
      </dsp:txBody>
      <dsp:txXfrm>
        <a:off x="2743658" y="3968489"/>
        <a:ext cx="1441823" cy="880592"/>
      </dsp:txXfrm>
    </dsp:sp>
    <dsp:sp modelId="{45C89035-36D2-4420-81D0-578F7A7640E4}">
      <dsp:nvSpPr>
        <dsp:cNvPr id="0" name=""/>
        <dsp:cNvSpPr/>
      </dsp:nvSpPr>
      <dsp:spPr>
        <a:xfrm>
          <a:off x="4680570" y="433400"/>
          <a:ext cx="2121321" cy="935384"/>
        </a:xfrm>
        <a:prstGeom prst="roundRect">
          <a:avLst>
            <a:gd name="adj" fmla="val 10000"/>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Font typeface="Arial" panose="020B0604020202020204" pitchFamily="34" charset="0"/>
            <a:buNone/>
          </a:pPr>
          <a:r>
            <a:rPr lang="en-IN" sz="2400" b="1" i="0" kern="1200" dirty="0"/>
            <a:t>Enforcement Mechanisms</a:t>
          </a:r>
          <a:endParaRPr lang="en-IN" sz="2400" b="0" i="0" kern="1200" dirty="0"/>
        </a:p>
      </dsp:txBody>
      <dsp:txXfrm>
        <a:off x="4707966" y="460796"/>
        <a:ext cx="2066529" cy="880592"/>
      </dsp:txXfrm>
    </dsp:sp>
    <dsp:sp modelId="{4578A052-F685-478C-BD3C-BF17046F4DA3}">
      <dsp:nvSpPr>
        <dsp:cNvPr id="0" name=""/>
        <dsp:cNvSpPr/>
      </dsp:nvSpPr>
      <dsp:spPr>
        <a:xfrm>
          <a:off x="4892702" y="1368784"/>
          <a:ext cx="212132" cy="701538"/>
        </a:xfrm>
        <a:custGeom>
          <a:avLst/>
          <a:gdLst/>
          <a:ahLst/>
          <a:cxnLst/>
          <a:rect l="0" t="0" r="0" b="0"/>
          <a:pathLst>
            <a:path>
              <a:moveTo>
                <a:pt x="0" y="0"/>
              </a:moveTo>
              <a:lnTo>
                <a:pt x="0" y="701538"/>
              </a:lnTo>
              <a:lnTo>
                <a:pt x="212132" y="701538"/>
              </a:lnTo>
            </a:path>
          </a:pathLst>
        </a:custGeom>
        <a:noFill/>
        <a:ln w="15875"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B8EBD22-E852-46FD-8A1E-C86311467B85}">
      <dsp:nvSpPr>
        <dsp:cNvPr id="0" name=""/>
        <dsp:cNvSpPr/>
      </dsp:nvSpPr>
      <dsp:spPr>
        <a:xfrm>
          <a:off x="5104834" y="1602631"/>
          <a:ext cx="1496615" cy="935384"/>
        </a:xfrm>
        <a:prstGeom prst="roundRect">
          <a:avLst>
            <a:gd name="adj" fmla="val 10000"/>
          </a:avLst>
        </a:prstGeom>
        <a:solidFill>
          <a:schemeClr val="lt2">
            <a:alpha val="90000"/>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Font typeface="Arial" panose="020B0604020202020204" pitchFamily="34" charset="0"/>
            <a:buNone/>
          </a:pPr>
          <a:r>
            <a:rPr lang="en-IN" sz="2000" b="0" i="0" kern="1200" dirty="0"/>
            <a:t>Cyber Cells and Police Stations</a:t>
          </a:r>
        </a:p>
      </dsp:txBody>
      <dsp:txXfrm>
        <a:off x="5132230" y="1630027"/>
        <a:ext cx="1441823" cy="880592"/>
      </dsp:txXfrm>
    </dsp:sp>
    <dsp:sp modelId="{6A331B8E-869F-4926-9424-9C17EE99821A}">
      <dsp:nvSpPr>
        <dsp:cNvPr id="0" name=""/>
        <dsp:cNvSpPr/>
      </dsp:nvSpPr>
      <dsp:spPr>
        <a:xfrm>
          <a:off x="4892702" y="1368784"/>
          <a:ext cx="212132" cy="1870769"/>
        </a:xfrm>
        <a:custGeom>
          <a:avLst/>
          <a:gdLst/>
          <a:ahLst/>
          <a:cxnLst/>
          <a:rect l="0" t="0" r="0" b="0"/>
          <a:pathLst>
            <a:path>
              <a:moveTo>
                <a:pt x="0" y="0"/>
              </a:moveTo>
              <a:lnTo>
                <a:pt x="0" y="1870769"/>
              </a:lnTo>
              <a:lnTo>
                <a:pt x="212132" y="1870769"/>
              </a:lnTo>
            </a:path>
          </a:pathLst>
        </a:custGeom>
        <a:noFill/>
        <a:ln w="15875"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09B86F8-1781-4F5E-88D7-B8352E5E86CE}">
      <dsp:nvSpPr>
        <dsp:cNvPr id="0" name=""/>
        <dsp:cNvSpPr/>
      </dsp:nvSpPr>
      <dsp:spPr>
        <a:xfrm>
          <a:off x="5104834" y="2771862"/>
          <a:ext cx="1496615" cy="935384"/>
        </a:xfrm>
        <a:prstGeom prst="roundRect">
          <a:avLst>
            <a:gd name="adj" fmla="val 10000"/>
          </a:avLst>
        </a:prstGeom>
        <a:solidFill>
          <a:schemeClr val="lt2">
            <a:alpha val="90000"/>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Font typeface="Arial" panose="020B0604020202020204" pitchFamily="34" charset="0"/>
            <a:buNone/>
          </a:pPr>
          <a:r>
            <a:rPr lang="en-IN" sz="1800" b="0" i="0" kern="1200" dirty="0"/>
            <a:t>National Cyber Crime Reporting Portal</a:t>
          </a:r>
        </a:p>
      </dsp:txBody>
      <dsp:txXfrm>
        <a:off x="5132230" y="2799258"/>
        <a:ext cx="1441823" cy="880592"/>
      </dsp:txXfrm>
    </dsp:sp>
    <dsp:sp modelId="{1E66D87C-6551-43E0-B02E-4BBA3594CE0C}">
      <dsp:nvSpPr>
        <dsp:cNvPr id="0" name=""/>
        <dsp:cNvSpPr/>
      </dsp:nvSpPr>
      <dsp:spPr>
        <a:xfrm>
          <a:off x="4892702" y="1368784"/>
          <a:ext cx="212132" cy="3040000"/>
        </a:xfrm>
        <a:custGeom>
          <a:avLst/>
          <a:gdLst/>
          <a:ahLst/>
          <a:cxnLst/>
          <a:rect l="0" t="0" r="0" b="0"/>
          <a:pathLst>
            <a:path>
              <a:moveTo>
                <a:pt x="0" y="0"/>
              </a:moveTo>
              <a:lnTo>
                <a:pt x="0" y="3040000"/>
              </a:lnTo>
              <a:lnTo>
                <a:pt x="212132" y="3040000"/>
              </a:lnTo>
            </a:path>
          </a:pathLst>
        </a:custGeom>
        <a:noFill/>
        <a:ln w="15875"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7CBAB54-F746-4016-9022-08F782998D97}">
      <dsp:nvSpPr>
        <dsp:cNvPr id="0" name=""/>
        <dsp:cNvSpPr/>
      </dsp:nvSpPr>
      <dsp:spPr>
        <a:xfrm>
          <a:off x="5104834" y="3941093"/>
          <a:ext cx="1496615" cy="935384"/>
        </a:xfrm>
        <a:prstGeom prst="roundRect">
          <a:avLst>
            <a:gd name="adj" fmla="val 10000"/>
          </a:avLst>
        </a:prstGeom>
        <a:solidFill>
          <a:schemeClr val="lt2">
            <a:alpha val="90000"/>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Font typeface="Arial" panose="020B0604020202020204" pitchFamily="34" charset="0"/>
            <a:buNone/>
          </a:pPr>
          <a:r>
            <a:rPr lang="en-IN" sz="2000" b="0" i="0" kern="1200" dirty="0"/>
            <a:t>Legal Procedures and Courts</a:t>
          </a:r>
        </a:p>
      </dsp:txBody>
      <dsp:txXfrm>
        <a:off x="5132230" y="3968489"/>
        <a:ext cx="1441823" cy="880592"/>
      </dsp:txXfrm>
    </dsp:sp>
    <dsp:sp modelId="{AEE841E9-DD74-41D8-A924-E078BA9A0448}">
      <dsp:nvSpPr>
        <dsp:cNvPr id="0" name=""/>
        <dsp:cNvSpPr/>
      </dsp:nvSpPr>
      <dsp:spPr>
        <a:xfrm>
          <a:off x="7269584" y="433400"/>
          <a:ext cx="1870769" cy="935384"/>
        </a:xfrm>
        <a:prstGeom prst="roundRect">
          <a:avLst>
            <a:gd name="adj" fmla="val 10000"/>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Font typeface="Arial" panose="020B0604020202020204" pitchFamily="34" charset="0"/>
            <a:buNone/>
          </a:pPr>
          <a:r>
            <a:rPr lang="en-IN" sz="2000" b="1" i="0" kern="1200" dirty="0"/>
            <a:t>Impact on Cybersecurity</a:t>
          </a:r>
          <a:endParaRPr lang="en-IN" sz="2000" b="0" i="0" kern="1200" dirty="0"/>
        </a:p>
      </dsp:txBody>
      <dsp:txXfrm>
        <a:off x="7296980" y="460796"/>
        <a:ext cx="1815977" cy="880592"/>
      </dsp:txXfrm>
    </dsp:sp>
    <dsp:sp modelId="{4DEF34EA-0FB5-451A-ADA2-610027725000}">
      <dsp:nvSpPr>
        <dsp:cNvPr id="0" name=""/>
        <dsp:cNvSpPr/>
      </dsp:nvSpPr>
      <dsp:spPr>
        <a:xfrm>
          <a:off x="7456661" y="1368784"/>
          <a:ext cx="187076" cy="701538"/>
        </a:xfrm>
        <a:custGeom>
          <a:avLst/>
          <a:gdLst/>
          <a:ahLst/>
          <a:cxnLst/>
          <a:rect l="0" t="0" r="0" b="0"/>
          <a:pathLst>
            <a:path>
              <a:moveTo>
                <a:pt x="0" y="0"/>
              </a:moveTo>
              <a:lnTo>
                <a:pt x="0" y="701538"/>
              </a:lnTo>
              <a:lnTo>
                <a:pt x="187076" y="701538"/>
              </a:lnTo>
            </a:path>
          </a:pathLst>
        </a:custGeom>
        <a:noFill/>
        <a:ln w="15875"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5801418-9252-4625-9D9A-D827FA9D8938}">
      <dsp:nvSpPr>
        <dsp:cNvPr id="0" name=""/>
        <dsp:cNvSpPr/>
      </dsp:nvSpPr>
      <dsp:spPr>
        <a:xfrm>
          <a:off x="7643738" y="1602631"/>
          <a:ext cx="1496615" cy="935384"/>
        </a:xfrm>
        <a:prstGeom prst="roundRect">
          <a:avLst>
            <a:gd name="adj" fmla="val 10000"/>
          </a:avLst>
        </a:prstGeom>
        <a:solidFill>
          <a:schemeClr val="lt2">
            <a:alpha val="90000"/>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Font typeface="Arial" panose="020B0604020202020204" pitchFamily="34" charset="0"/>
            <a:buNone/>
          </a:pPr>
          <a:r>
            <a:rPr lang="en-IN" sz="2000" b="0" i="0" kern="1200" dirty="0"/>
            <a:t>Safeguarding Digital Assets</a:t>
          </a:r>
        </a:p>
      </dsp:txBody>
      <dsp:txXfrm>
        <a:off x="7671134" y="1630027"/>
        <a:ext cx="1441823" cy="880592"/>
      </dsp:txXfrm>
    </dsp:sp>
    <dsp:sp modelId="{34B11EC4-5721-4E70-91DD-A06964CAC069}">
      <dsp:nvSpPr>
        <dsp:cNvPr id="0" name=""/>
        <dsp:cNvSpPr/>
      </dsp:nvSpPr>
      <dsp:spPr>
        <a:xfrm>
          <a:off x="7456661" y="1368784"/>
          <a:ext cx="187076" cy="1870769"/>
        </a:xfrm>
        <a:custGeom>
          <a:avLst/>
          <a:gdLst/>
          <a:ahLst/>
          <a:cxnLst/>
          <a:rect l="0" t="0" r="0" b="0"/>
          <a:pathLst>
            <a:path>
              <a:moveTo>
                <a:pt x="0" y="0"/>
              </a:moveTo>
              <a:lnTo>
                <a:pt x="0" y="1870769"/>
              </a:lnTo>
              <a:lnTo>
                <a:pt x="187076" y="1870769"/>
              </a:lnTo>
            </a:path>
          </a:pathLst>
        </a:custGeom>
        <a:noFill/>
        <a:ln w="15875"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DCE61B5-1B4C-41C5-A85E-AFDC4FF1D1D5}">
      <dsp:nvSpPr>
        <dsp:cNvPr id="0" name=""/>
        <dsp:cNvSpPr/>
      </dsp:nvSpPr>
      <dsp:spPr>
        <a:xfrm>
          <a:off x="7643738" y="2771862"/>
          <a:ext cx="1496615" cy="935384"/>
        </a:xfrm>
        <a:prstGeom prst="roundRect">
          <a:avLst>
            <a:gd name="adj" fmla="val 10000"/>
          </a:avLst>
        </a:prstGeom>
        <a:solidFill>
          <a:schemeClr val="lt2">
            <a:alpha val="90000"/>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Font typeface="Arial" panose="020B0604020202020204" pitchFamily="34" charset="0"/>
            <a:buNone/>
          </a:pPr>
          <a:r>
            <a:rPr lang="en-IN" sz="2000" b="0" i="0" kern="1200" dirty="0"/>
            <a:t>Promoting Data Privacy</a:t>
          </a:r>
        </a:p>
      </dsp:txBody>
      <dsp:txXfrm>
        <a:off x="7671134" y="2799258"/>
        <a:ext cx="1441823" cy="880592"/>
      </dsp:txXfrm>
    </dsp:sp>
    <dsp:sp modelId="{0365F885-3BEE-40D4-B02C-2653F4F9E369}">
      <dsp:nvSpPr>
        <dsp:cNvPr id="0" name=""/>
        <dsp:cNvSpPr/>
      </dsp:nvSpPr>
      <dsp:spPr>
        <a:xfrm>
          <a:off x="7456661" y="1368784"/>
          <a:ext cx="187076" cy="3040000"/>
        </a:xfrm>
        <a:custGeom>
          <a:avLst/>
          <a:gdLst/>
          <a:ahLst/>
          <a:cxnLst/>
          <a:rect l="0" t="0" r="0" b="0"/>
          <a:pathLst>
            <a:path>
              <a:moveTo>
                <a:pt x="0" y="0"/>
              </a:moveTo>
              <a:lnTo>
                <a:pt x="0" y="3040000"/>
              </a:lnTo>
              <a:lnTo>
                <a:pt x="187076" y="3040000"/>
              </a:lnTo>
            </a:path>
          </a:pathLst>
        </a:custGeom>
        <a:noFill/>
        <a:ln w="15875"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282DDAF-6CCA-45B9-90B5-BD648BB067B9}">
      <dsp:nvSpPr>
        <dsp:cNvPr id="0" name=""/>
        <dsp:cNvSpPr/>
      </dsp:nvSpPr>
      <dsp:spPr>
        <a:xfrm>
          <a:off x="7643738" y="3941093"/>
          <a:ext cx="1496615" cy="935384"/>
        </a:xfrm>
        <a:prstGeom prst="roundRect">
          <a:avLst>
            <a:gd name="adj" fmla="val 10000"/>
          </a:avLst>
        </a:prstGeom>
        <a:solidFill>
          <a:schemeClr val="lt2">
            <a:alpha val="90000"/>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Font typeface="Arial" panose="020B0604020202020204" pitchFamily="34" charset="0"/>
            <a:buNone/>
          </a:pPr>
          <a:r>
            <a:rPr lang="en-IN" sz="1800" b="0" i="0" kern="1200" dirty="0"/>
            <a:t>Enhancing Cyber Defence Capabilities</a:t>
          </a:r>
        </a:p>
      </dsp:txBody>
      <dsp:txXfrm>
        <a:off x="7671134" y="3968489"/>
        <a:ext cx="1441823" cy="88059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0DCB3B-973A-4E3E-952A-39D9A33D81DD}">
      <dsp:nvSpPr>
        <dsp:cNvPr id="0" name=""/>
        <dsp:cNvSpPr/>
      </dsp:nvSpPr>
      <dsp:spPr>
        <a:xfrm>
          <a:off x="2560767" y="1516425"/>
          <a:ext cx="3654281" cy="3654281"/>
        </a:xfrm>
        <a:prstGeom prst="ellipse">
          <a:avLst/>
        </a:prstGeom>
        <a:solidFill>
          <a:schemeClr val="accent1">
            <a:lumMod val="40000"/>
            <a:lumOff val="60000"/>
            <a:alpha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0" kern="1200" cap="none" spc="0" dirty="0">
              <a:ln w="0"/>
              <a:effectLst>
                <a:outerShdw blurRad="38100" dist="19050" dir="2700000" algn="tl" rotWithShape="0">
                  <a:schemeClr val="dk1">
                    <a:alpha val="40000"/>
                  </a:schemeClr>
                </a:outerShdw>
              </a:effectLst>
            </a:rPr>
            <a:t>  Some Important Government Initiatives</a:t>
          </a:r>
          <a:endParaRPr lang="en-IN" sz="2400" b="0" kern="1200" cap="none" spc="0" dirty="0">
            <a:ln w="0"/>
            <a:effectLst>
              <a:outerShdw blurRad="38100" dist="19050" dir="2700000" algn="tl" rotWithShape="0">
                <a:schemeClr val="dk1">
                  <a:alpha val="40000"/>
                </a:schemeClr>
              </a:outerShdw>
            </a:effectLst>
          </a:endParaRPr>
        </a:p>
      </dsp:txBody>
      <dsp:txXfrm>
        <a:off x="3095924" y="2051582"/>
        <a:ext cx="2583967" cy="2583967"/>
      </dsp:txXfrm>
    </dsp:sp>
    <dsp:sp modelId="{127CA33E-19B6-49C6-9130-9C89D46ECA1A}">
      <dsp:nvSpPr>
        <dsp:cNvPr id="0" name=""/>
        <dsp:cNvSpPr/>
      </dsp:nvSpPr>
      <dsp:spPr>
        <a:xfrm>
          <a:off x="3381401" y="-48913"/>
          <a:ext cx="2322971" cy="2025403"/>
        </a:xfrm>
        <a:prstGeom prst="ellipse">
          <a:avLst/>
        </a:prstGeom>
        <a:solidFill>
          <a:srgbClr val="FFC000">
            <a:alpha val="50000"/>
          </a:srgbClr>
        </a:solidFill>
        <a:ln w="15875" cap="flat" cmpd="sng" algn="ctr">
          <a:solidFill>
            <a:schemeClr val="tx1"/>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Font typeface="+mj-lt"/>
            <a:buNone/>
          </a:pPr>
          <a:r>
            <a:rPr lang="en-IN" sz="2000" b="0" i="0" kern="1200" cap="none" spc="0" dirty="0">
              <a:ln w="0"/>
              <a:effectLst>
                <a:outerShdw blurRad="38100" dist="19050" dir="2700000" algn="tl" rotWithShape="0">
                  <a:schemeClr val="dk1">
                    <a:alpha val="40000"/>
                  </a:schemeClr>
                </a:outerShdw>
              </a:effectLst>
            </a:rPr>
            <a:t>Formation of CERT-In in 2004</a:t>
          </a:r>
          <a:endParaRPr lang="en-IN" sz="2000" b="0" kern="1200" cap="none" spc="0" dirty="0">
            <a:ln w="0"/>
            <a:effectLst>
              <a:outerShdw blurRad="38100" dist="19050" dir="2700000" algn="tl" rotWithShape="0">
                <a:schemeClr val="dk1">
                  <a:alpha val="40000"/>
                </a:schemeClr>
              </a:outerShdw>
            </a:effectLst>
          </a:endParaRPr>
        </a:p>
      </dsp:txBody>
      <dsp:txXfrm>
        <a:off x="3721592" y="247700"/>
        <a:ext cx="1642589" cy="1432177"/>
      </dsp:txXfrm>
    </dsp:sp>
    <dsp:sp modelId="{17309A91-44AB-4A5B-8657-2BC2C5C18BC1}">
      <dsp:nvSpPr>
        <dsp:cNvPr id="0" name=""/>
        <dsp:cNvSpPr/>
      </dsp:nvSpPr>
      <dsp:spPr>
        <a:xfrm>
          <a:off x="5240556" y="1130986"/>
          <a:ext cx="2633585" cy="2138357"/>
        </a:xfrm>
        <a:prstGeom prst="ellipse">
          <a:avLst/>
        </a:prstGeom>
        <a:solidFill>
          <a:srgbClr val="00B050">
            <a:alpha val="50000"/>
          </a:srgbClr>
        </a:solidFill>
        <a:ln w="15875" cap="flat" cmpd="sng" algn="ctr">
          <a:solidFill>
            <a:schemeClr val="tx1"/>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IN" sz="2000" b="0" i="0" kern="1200" cap="none" spc="0">
              <a:ln w="0"/>
              <a:effectLst>
                <a:outerShdw blurRad="38100" dist="19050" dir="2700000" algn="tl" rotWithShape="0">
                  <a:schemeClr val="dk1">
                    <a:alpha val="40000"/>
                  </a:schemeClr>
                </a:outerShdw>
              </a:effectLst>
            </a:rPr>
            <a:t>National Cyber Security Policy, 2013,</a:t>
          </a:r>
          <a:endParaRPr lang="en-IN" sz="2000" b="0" i="0" kern="1200" cap="none" spc="0" dirty="0">
            <a:ln w="0"/>
            <a:effectLst>
              <a:outerShdw blurRad="38100" dist="19050" dir="2700000" algn="tl" rotWithShape="0">
                <a:schemeClr val="dk1">
                  <a:alpha val="40000"/>
                </a:schemeClr>
              </a:outerShdw>
            </a:effectLst>
          </a:endParaRPr>
        </a:p>
      </dsp:txBody>
      <dsp:txXfrm>
        <a:off x="5626236" y="1444141"/>
        <a:ext cx="1862225" cy="1512047"/>
      </dsp:txXfrm>
    </dsp:sp>
    <dsp:sp modelId="{F877C99C-68EE-4DD4-8767-A9B7CF52A5B0}">
      <dsp:nvSpPr>
        <dsp:cNvPr id="0" name=""/>
        <dsp:cNvSpPr/>
      </dsp:nvSpPr>
      <dsp:spPr>
        <a:xfrm>
          <a:off x="5086847" y="3377835"/>
          <a:ext cx="2879007" cy="2125275"/>
        </a:xfrm>
        <a:prstGeom prst="ellipse">
          <a:avLst/>
        </a:prstGeom>
        <a:solidFill>
          <a:srgbClr val="FFFF00">
            <a:alpha val="50000"/>
          </a:srgbClr>
        </a:solidFill>
        <a:ln w="15875" cap="flat" cmpd="sng" algn="ctr">
          <a:solidFill>
            <a:schemeClr val="tx1"/>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IN" sz="2000" b="0" i="0" kern="1200" cap="none" spc="0">
              <a:ln w="0"/>
              <a:effectLst>
                <a:outerShdw blurRad="38100" dist="19050" dir="2700000" algn="tl" rotWithShape="0">
                  <a:schemeClr val="dk1">
                    <a:alpha val="40000"/>
                  </a:schemeClr>
                </a:outerShdw>
              </a:effectLst>
            </a:rPr>
            <a:t>Cyber Swachhta Kendra (Botnet Cleaning and Malware Analysis Centre) in 2017</a:t>
          </a:r>
          <a:endParaRPr lang="en-IN" sz="2000" b="0" i="0" kern="1200" cap="none" spc="0" dirty="0">
            <a:ln w="0"/>
            <a:effectLst>
              <a:outerShdw blurRad="38100" dist="19050" dir="2700000" algn="tl" rotWithShape="0">
                <a:schemeClr val="dk1">
                  <a:alpha val="40000"/>
                </a:schemeClr>
              </a:outerShdw>
            </a:effectLst>
          </a:endParaRPr>
        </a:p>
      </dsp:txBody>
      <dsp:txXfrm>
        <a:off x="5508468" y="3689074"/>
        <a:ext cx="2035765" cy="1502797"/>
      </dsp:txXfrm>
    </dsp:sp>
    <dsp:sp modelId="{2570407D-B113-4846-8EAB-9CA9FB9F1421}">
      <dsp:nvSpPr>
        <dsp:cNvPr id="0" name=""/>
        <dsp:cNvSpPr/>
      </dsp:nvSpPr>
      <dsp:spPr>
        <a:xfrm>
          <a:off x="3210928" y="4809772"/>
          <a:ext cx="2353960" cy="1827140"/>
        </a:xfrm>
        <a:prstGeom prst="ellipse">
          <a:avLst/>
        </a:prstGeom>
        <a:solidFill>
          <a:schemeClr val="accent2">
            <a:alpha val="50000"/>
            <a:hueOff val="-2261984"/>
            <a:satOff val="7457"/>
            <a:lumOff val="7974"/>
            <a:alphaOff val="0"/>
          </a:schemeClr>
        </a:solidFill>
        <a:ln w="15875" cap="flat" cmpd="sng" algn="ctr">
          <a:solidFill>
            <a:schemeClr val="tx1"/>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IN" sz="2000" b="0" i="0" kern="1200" cap="none" spc="0" dirty="0">
              <a:ln w="0"/>
              <a:effectLst>
                <a:outerShdw blurRad="38100" dist="19050" dir="2700000" algn="tl" rotWithShape="0">
                  <a:schemeClr val="dk1">
                    <a:alpha val="40000"/>
                  </a:schemeClr>
                </a:outerShdw>
              </a:effectLst>
            </a:rPr>
            <a:t>Data Protection and Privacy Regulations in 2017</a:t>
          </a:r>
        </a:p>
      </dsp:txBody>
      <dsp:txXfrm>
        <a:off x="3555657" y="5077350"/>
        <a:ext cx="1664502" cy="1291984"/>
      </dsp:txXfrm>
    </dsp:sp>
    <dsp:sp modelId="{89A38018-A6E3-4AE8-94DC-31A30E663024}">
      <dsp:nvSpPr>
        <dsp:cNvPr id="0" name=""/>
        <dsp:cNvSpPr/>
      </dsp:nvSpPr>
      <dsp:spPr>
        <a:xfrm>
          <a:off x="632672" y="3266055"/>
          <a:ext cx="3078640" cy="2100846"/>
        </a:xfrm>
        <a:prstGeom prst="ellipse">
          <a:avLst/>
        </a:prstGeom>
        <a:solidFill>
          <a:srgbClr val="92D050">
            <a:alpha val="50000"/>
          </a:srgbClr>
        </a:solidFill>
        <a:ln w="15875" cap="flat" cmpd="sng" algn="ctr">
          <a:solidFill>
            <a:schemeClr val="tx1"/>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IN" sz="2000" b="0" i="0" kern="1200" cap="none" spc="0">
              <a:ln w="0"/>
              <a:effectLst>
                <a:outerShdw blurRad="38100" dist="19050" dir="2700000" algn="tl" rotWithShape="0">
                  <a:schemeClr val="dk1">
                    <a:alpha val="40000"/>
                  </a:schemeClr>
                </a:outerShdw>
              </a:effectLst>
            </a:rPr>
            <a:t>National Critical Information Infrastructure Protection Centre (NCIIPC)</a:t>
          </a:r>
          <a:endParaRPr lang="en-IN" sz="2000" b="0" i="0" kern="1200" cap="none" spc="0" dirty="0">
            <a:ln w="0"/>
            <a:effectLst>
              <a:outerShdw blurRad="38100" dist="19050" dir="2700000" algn="tl" rotWithShape="0">
                <a:schemeClr val="dk1">
                  <a:alpha val="40000"/>
                </a:schemeClr>
              </a:outerShdw>
            </a:effectLst>
          </a:endParaRPr>
        </a:p>
      </dsp:txBody>
      <dsp:txXfrm>
        <a:off x="1083528" y="3573717"/>
        <a:ext cx="2176928" cy="1485522"/>
      </dsp:txXfrm>
    </dsp:sp>
    <dsp:sp modelId="{325F9D07-49A5-4ABB-8C16-0D7F9929DCF9}">
      <dsp:nvSpPr>
        <dsp:cNvPr id="0" name=""/>
        <dsp:cNvSpPr/>
      </dsp:nvSpPr>
      <dsp:spPr>
        <a:xfrm>
          <a:off x="863562" y="1123823"/>
          <a:ext cx="2926786" cy="2170186"/>
        </a:xfrm>
        <a:prstGeom prst="ellipse">
          <a:avLst/>
        </a:prstGeom>
        <a:solidFill>
          <a:srgbClr val="00B0F0">
            <a:alpha val="50000"/>
          </a:srgbClr>
        </a:solidFill>
        <a:ln w="15875" cap="flat" cmpd="sng" algn="ctr">
          <a:solidFill>
            <a:schemeClr val="tx1"/>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IN" sz="2000" b="0" i="0" kern="1200" cap="none" spc="0">
              <a:ln w="0"/>
              <a:effectLst>
                <a:outerShdw blurRad="38100" dist="19050" dir="2700000" algn="tl" rotWithShape="0">
                  <a:schemeClr val="dk1">
                    <a:alpha val="40000"/>
                  </a:schemeClr>
                </a:outerShdw>
              </a:effectLst>
            </a:rPr>
            <a:t>Cybersecurity Cooperation and International Engagements</a:t>
          </a:r>
          <a:endParaRPr lang="en-IN" sz="2000" b="0" kern="1200" cap="none" spc="0" dirty="0">
            <a:ln w="0"/>
            <a:effectLst>
              <a:outerShdw blurRad="38100" dist="19050" dir="2700000" algn="tl" rotWithShape="0">
                <a:schemeClr val="dk1">
                  <a:alpha val="40000"/>
                </a:schemeClr>
              </a:outerShdw>
            </a:effectLst>
          </a:endParaRPr>
        </a:p>
      </dsp:txBody>
      <dsp:txXfrm>
        <a:off x="1292180" y="1441639"/>
        <a:ext cx="2069550" cy="153455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598BA6-CB46-4D0E-A163-85E3B98E56E0}">
      <dsp:nvSpPr>
        <dsp:cNvPr id="0" name=""/>
        <dsp:cNvSpPr/>
      </dsp:nvSpPr>
      <dsp:spPr>
        <a:xfrm>
          <a:off x="0" y="473"/>
          <a:ext cx="8270480"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6BD75FE-FC97-4DD5-92AC-4D16F77471E3}">
      <dsp:nvSpPr>
        <dsp:cNvPr id="0" name=""/>
        <dsp:cNvSpPr/>
      </dsp:nvSpPr>
      <dsp:spPr>
        <a:xfrm>
          <a:off x="0" y="473"/>
          <a:ext cx="8270480" cy="554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Font typeface="+mj-lt"/>
            <a:buNone/>
          </a:pPr>
          <a:r>
            <a:rPr lang="en-IN" sz="2000" u="none" strike="noStrike" kern="1200" dirty="0">
              <a:effectLst/>
              <a:latin typeface="Times New Roman" panose="02020603050405020304" pitchFamily="18" charset="0"/>
              <a:ea typeface="Times New Roman" panose="02020603050405020304" pitchFamily="18" charset="0"/>
            </a:rPr>
            <a:t>    Be respectful to other online users.</a:t>
          </a:r>
          <a:endParaRPr lang="en-IN" sz="2000" kern="1200" dirty="0"/>
        </a:p>
      </dsp:txBody>
      <dsp:txXfrm>
        <a:off x="0" y="473"/>
        <a:ext cx="8270480" cy="554562"/>
      </dsp:txXfrm>
    </dsp:sp>
    <dsp:sp modelId="{8DAEDF38-5CA7-4D5D-8B1E-0A1ECBFF496A}">
      <dsp:nvSpPr>
        <dsp:cNvPr id="0" name=""/>
        <dsp:cNvSpPr/>
      </dsp:nvSpPr>
      <dsp:spPr>
        <a:xfrm>
          <a:off x="0" y="555036"/>
          <a:ext cx="8270480"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CB92884-E9B0-4B8C-88A9-23D6C09D8F70}">
      <dsp:nvSpPr>
        <dsp:cNvPr id="0" name=""/>
        <dsp:cNvSpPr/>
      </dsp:nvSpPr>
      <dsp:spPr>
        <a:xfrm>
          <a:off x="0" y="555036"/>
          <a:ext cx="8270480" cy="554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IN" sz="2000" u="none" strike="noStrike" kern="1200" dirty="0">
              <a:effectLst/>
              <a:latin typeface="Times New Roman" panose="02020603050405020304" pitchFamily="18" charset="0"/>
              <a:ea typeface="Times New Roman" panose="02020603050405020304" pitchFamily="18" charset="0"/>
            </a:rPr>
            <a:t>    Do not open suspicious emails and/or take suspicious phone calls.</a:t>
          </a:r>
          <a:endParaRPr lang="en-IN" sz="2000" u="none" strike="noStrike" kern="1200" dirty="0">
            <a:effectLst/>
            <a:latin typeface="Arial" panose="020B0604020202020204" pitchFamily="34" charset="0"/>
            <a:ea typeface="Arial" panose="020B0604020202020204" pitchFamily="34" charset="0"/>
          </a:endParaRPr>
        </a:p>
      </dsp:txBody>
      <dsp:txXfrm>
        <a:off x="0" y="555036"/>
        <a:ext cx="8270480" cy="554562"/>
      </dsp:txXfrm>
    </dsp:sp>
    <dsp:sp modelId="{123074D8-5025-423D-9F26-C2FB28A315DE}">
      <dsp:nvSpPr>
        <dsp:cNvPr id="0" name=""/>
        <dsp:cNvSpPr/>
      </dsp:nvSpPr>
      <dsp:spPr>
        <a:xfrm>
          <a:off x="0" y="1109599"/>
          <a:ext cx="8270480"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7880B06-A48B-4DDF-8092-0DDF9B954EB1}">
      <dsp:nvSpPr>
        <dsp:cNvPr id="0" name=""/>
        <dsp:cNvSpPr/>
      </dsp:nvSpPr>
      <dsp:spPr>
        <a:xfrm>
          <a:off x="0" y="1109599"/>
          <a:ext cx="8270480" cy="554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IN" sz="2000" u="none" strike="noStrike" kern="1200" dirty="0">
              <a:effectLst/>
              <a:latin typeface="Times New Roman" panose="02020603050405020304" pitchFamily="18" charset="0"/>
              <a:ea typeface="Times New Roman" panose="02020603050405020304" pitchFamily="18" charset="0"/>
            </a:rPr>
            <a:t>    Use strong  passwords.</a:t>
          </a:r>
          <a:endParaRPr lang="en-IN" sz="2000" u="none" strike="noStrike" kern="1200" dirty="0">
            <a:effectLst/>
            <a:latin typeface="Arial" panose="020B0604020202020204" pitchFamily="34" charset="0"/>
            <a:ea typeface="Arial" panose="020B0604020202020204" pitchFamily="34" charset="0"/>
          </a:endParaRPr>
        </a:p>
      </dsp:txBody>
      <dsp:txXfrm>
        <a:off x="0" y="1109599"/>
        <a:ext cx="8270480" cy="554562"/>
      </dsp:txXfrm>
    </dsp:sp>
    <dsp:sp modelId="{917CCA8A-0B25-4749-AB72-2E6852F217B7}">
      <dsp:nvSpPr>
        <dsp:cNvPr id="0" name=""/>
        <dsp:cNvSpPr/>
      </dsp:nvSpPr>
      <dsp:spPr>
        <a:xfrm>
          <a:off x="0" y="1664161"/>
          <a:ext cx="8270480"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4101F97-48D8-4144-9DD9-5AFF4B074C01}">
      <dsp:nvSpPr>
        <dsp:cNvPr id="0" name=""/>
        <dsp:cNvSpPr/>
      </dsp:nvSpPr>
      <dsp:spPr>
        <a:xfrm>
          <a:off x="0" y="1664161"/>
          <a:ext cx="8270480" cy="554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IN" sz="2000" u="none" strike="noStrike" kern="1200" dirty="0">
              <a:effectLst/>
              <a:latin typeface="Times New Roman" panose="02020603050405020304" pitchFamily="18" charset="0"/>
              <a:ea typeface="Times New Roman" panose="02020603050405020304" pitchFamily="18" charset="0"/>
            </a:rPr>
            <a:t>    Do not click on ad pop-ups or on any suspicious links.</a:t>
          </a:r>
          <a:endParaRPr lang="en-IN" sz="2000" u="none" strike="noStrike" kern="1200" dirty="0">
            <a:effectLst/>
            <a:latin typeface="Arial" panose="020B0604020202020204" pitchFamily="34" charset="0"/>
            <a:ea typeface="Arial" panose="020B0604020202020204" pitchFamily="34" charset="0"/>
          </a:endParaRPr>
        </a:p>
      </dsp:txBody>
      <dsp:txXfrm>
        <a:off x="0" y="1664161"/>
        <a:ext cx="8270480" cy="554562"/>
      </dsp:txXfrm>
    </dsp:sp>
    <dsp:sp modelId="{11FC361A-D4B7-49D4-99E7-34652FFF837D}">
      <dsp:nvSpPr>
        <dsp:cNvPr id="0" name=""/>
        <dsp:cNvSpPr/>
      </dsp:nvSpPr>
      <dsp:spPr>
        <a:xfrm>
          <a:off x="0" y="2218724"/>
          <a:ext cx="8270480"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78D88D0-629F-43E2-B84D-E03D24840378}">
      <dsp:nvSpPr>
        <dsp:cNvPr id="0" name=""/>
        <dsp:cNvSpPr/>
      </dsp:nvSpPr>
      <dsp:spPr>
        <a:xfrm>
          <a:off x="0" y="2218724"/>
          <a:ext cx="8270480" cy="554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IN" sz="2000" u="none" strike="noStrike" kern="1200" dirty="0">
              <a:effectLst/>
              <a:latin typeface="Times New Roman" panose="02020603050405020304" pitchFamily="18" charset="0"/>
              <a:ea typeface="Times New Roman" panose="02020603050405020304" pitchFamily="18" charset="0"/>
            </a:rPr>
            <a:t>   Never leave your devices unattended, especially if you are logged in to any                      application</a:t>
          </a:r>
          <a:endParaRPr lang="en-IN" sz="2000" u="none" strike="noStrike" kern="1200" dirty="0">
            <a:effectLst/>
            <a:latin typeface="Arial" panose="020B0604020202020204" pitchFamily="34" charset="0"/>
            <a:ea typeface="Arial" panose="020B0604020202020204" pitchFamily="34" charset="0"/>
          </a:endParaRPr>
        </a:p>
      </dsp:txBody>
      <dsp:txXfrm>
        <a:off x="0" y="2218724"/>
        <a:ext cx="8270480" cy="554562"/>
      </dsp:txXfrm>
    </dsp:sp>
    <dsp:sp modelId="{D0C80292-794E-4140-B03B-778127048B15}">
      <dsp:nvSpPr>
        <dsp:cNvPr id="0" name=""/>
        <dsp:cNvSpPr/>
      </dsp:nvSpPr>
      <dsp:spPr>
        <a:xfrm>
          <a:off x="0" y="2773286"/>
          <a:ext cx="8270480"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617FD37-00BE-44F0-8403-8DEE172FA432}">
      <dsp:nvSpPr>
        <dsp:cNvPr id="0" name=""/>
        <dsp:cNvSpPr/>
      </dsp:nvSpPr>
      <dsp:spPr>
        <a:xfrm>
          <a:off x="0" y="2773286"/>
          <a:ext cx="8270480" cy="554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IN" sz="2000" u="none" strike="noStrike" kern="1200" dirty="0">
              <a:effectLst/>
              <a:latin typeface="Times New Roman" panose="02020603050405020304" pitchFamily="18" charset="0"/>
              <a:ea typeface="Times New Roman" panose="02020603050405020304" pitchFamily="18" charset="0"/>
            </a:rPr>
            <a:t>    Always use original and updated software and antivirus</a:t>
          </a:r>
          <a:endParaRPr lang="en-IN" sz="2000" u="none" strike="noStrike" kern="1200" dirty="0">
            <a:effectLst/>
            <a:latin typeface="Arial" panose="020B0604020202020204" pitchFamily="34" charset="0"/>
            <a:ea typeface="Arial" panose="020B0604020202020204" pitchFamily="34" charset="0"/>
          </a:endParaRPr>
        </a:p>
      </dsp:txBody>
      <dsp:txXfrm>
        <a:off x="0" y="2773286"/>
        <a:ext cx="8270480" cy="554562"/>
      </dsp:txXfrm>
    </dsp:sp>
    <dsp:sp modelId="{342CEB5A-08F8-47FB-8C45-F7EFC7A180F4}">
      <dsp:nvSpPr>
        <dsp:cNvPr id="0" name=""/>
        <dsp:cNvSpPr/>
      </dsp:nvSpPr>
      <dsp:spPr>
        <a:xfrm>
          <a:off x="0" y="3327849"/>
          <a:ext cx="8270480"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1A01CFD-C06C-466F-A842-41D90F5BD788}">
      <dsp:nvSpPr>
        <dsp:cNvPr id="0" name=""/>
        <dsp:cNvSpPr/>
      </dsp:nvSpPr>
      <dsp:spPr>
        <a:xfrm>
          <a:off x="0" y="3327849"/>
          <a:ext cx="8270480" cy="554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Font typeface="Arial" panose="020B0604020202020204" pitchFamily="34" charset="0"/>
            <a:buNone/>
          </a:pPr>
          <a:r>
            <a:rPr lang="en-IN" sz="2000" u="none" kern="1200" dirty="0"/>
            <a:t>    Browse secure websites</a:t>
          </a:r>
          <a:endParaRPr lang="en-IN" sz="2000" u="none" strike="noStrike" kern="1200" dirty="0">
            <a:effectLst/>
            <a:latin typeface="Arial" panose="020B0604020202020204" pitchFamily="34" charset="0"/>
            <a:ea typeface="Arial" panose="020B0604020202020204" pitchFamily="34" charset="0"/>
          </a:endParaRPr>
        </a:p>
      </dsp:txBody>
      <dsp:txXfrm>
        <a:off x="0" y="3327849"/>
        <a:ext cx="8270480" cy="55456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201B69-BF98-4ED9-A684-E1656557B9A8}">
      <dsp:nvSpPr>
        <dsp:cNvPr id="0" name=""/>
        <dsp:cNvSpPr/>
      </dsp:nvSpPr>
      <dsp:spPr>
        <a:xfrm>
          <a:off x="0" y="536"/>
          <a:ext cx="8614478"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81FAE1F-DBA1-433A-83F9-63DEB049587F}">
      <dsp:nvSpPr>
        <dsp:cNvPr id="0" name=""/>
        <dsp:cNvSpPr/>
      </dsp:nvSpPr>
      <dsp:spPr>
        <a:xfrm>
          <a:off x="0" y="536"/>
          <a:ext cx="8614478" cy="6277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Font typeface="Arial" panose="020B0604020202020204" pitchFamily="34" charset="0"/>
            <a:buNone/>
          </a:pPr>
          <a:r>
            <a:rPr lang="en-IN" sz="2000" u="none" strike="noStrike" kern="1200" dirty="0">
              <a:effectLst/>
              <a:latin typeface="+mn-lt"/>
              <a:ea typeface="Times New Roman" panose="02020603050405020304" pitchFamily="18" charset="0"/>
            </a:rPr>
            <a:t>    Back up your data on a regular basis.</a:t>
          </a:r>
          <a:endParaRPr lang="en-IN" sz="2000" kern="1200" dirty="0">
            <a:latin typeface="+mn-lt"/>
          </a:endParaRPr>
        </a:p>
      </dsp:txBody>
      <dsp:txXfrm>
        <a:off x="0" y="536"/>
        <a:ext cx="8614478" cy="627726"/>
      </dsp:txXfrm>
    </dsp:sp>
    <dsp:sp modelId="{B8D1A5C5-C648-4DCB-9DFA-7508596B8C83}">
      <dsp:nvSpPr>
        <dsp:cNvPr id="0" name=""/>
        <dsp:cNvSpPr/>
      </dsp:nvSpPr>
      <dsp:spPr>
        <a:xfrm>
          <a:off x="0" y="628262"/>
          <a:ext cx="8614478"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BD90E0-6971-48B9-9212-3E3AF6664C15}">
      <dsp:nvSpPr>
        <dsp:cNvPr id="0" name=""/>
        <dsp:cNvSpPr/>
      </dsp:nvSpPr>
      <dsp:spPr>
        <a:xfrm>
          <a:off x="0" y="628262"/>
          <a:ext cx="8614478" cy="6277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IN" sz="2000" u="none" strike="noStrike" kern="1200" dirty="0">
              <a:effectLst/>
              <a:latin typeface="+mn-lt"/>
              <a:ea typeface="Times New Roman" panose="02020603050405020304" pitchFamily="18" charset="0"/>
            </a:rPr>
            <a:t>    Always opt for Two -Factor Authentication.</a:t>
          </a:r>
          <a:endParaRPr lang="en-IN" sz="2000" u="none" strike="noStrike" kern="1200" dirty="0">
            <a:effectLst/>
            <a:latin typeface="+mn-lt"/>
            <a:ea typeface="Arial" panose="020B0604020202020204" pitchFamily="34" charset="0"/>
          </a:endParaRPr>
        </a:p>
      </dsp:txBody>
      <dsp:txXfrm>
        <a:off x="0" y="628262"/>
        <a:ext cx="8614478" cy="627726"/>
      </dsp:txXfrm>
    </dsp:sp>
    <dsp:sp modelId="{5C4C1CDE-AC2D-4555-B2EC-A80C8D75F18D}">
      <dsp:nvSpPr>
        <dsp:cNvPr id="0" name=""/>
        <dsp:cNvSpPr/>
      </dsp:nvSpPr>
      <dsp:spPr>
        <a:xfrm>
          <a:off x="0" y="1255989"/>
          <a:ext cx="8614478"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5ECE1D-EC47-4692-8DC6-566B5247E4EA}">
      <dsp:nvSpPr>
        <dsp:cNvPr id="0" name=""/>
        <dsp:cNvSpPr/>
      </dsp:nvSpPr>
      <dsp:spPr>
        <a:xfrm>
          <a:off x="0" y="1255989"/>
          <a:ext cx="8614478" cy="6277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IN" sz="2000" u="none" strike="noStrike" kern="1200" dirty="0">
              <a:effectLst/>
              <a:latin typeface="+mn-lt"/>
              <a:ea typeface="Times New Roman" panose="02020603050405020304" pitchFamily="18" charset="0"/>
            </a:rPr>
            <a:t>    Download software from authenticated websites/play stores</a:t>
          </a:r>
          <a:endParaRPr lang="en-IN" sz="2000" u="none" strike="noStrike" kern="1200" dirty="0">
            <a:effectLst/>
            <a:latin typeface="+mn-lt"/>
            <a:ea typeface="Arial" panose="020B0604020202020204" pitchFamily="34" charset="0"/>
          </a:endParaRPr>
        </a:p>
      </dsp:txBody>
      <dsp:txXfrm>
        <a:off x="0" y="1255989"/>
        <a:ext cx="8614478" cy="627726"/>
      </dsp:txXfrm>
    </dsp:sp>
    <dsp:sp modelId="{A258D44C-25DE-4BD7-BC1A-DD1E8097EEA3}">
      <dsp:nvSpPr>
        <dsp:cNvPr id="0" name=""/>
        <dsp:cNvSpPr/>
      </dsp:nvSpPr>
      <dsp:spPr>
        <a:xfrm>
          <a:off x="0" y="1883715"/>
          <a:ext cx="8614478"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095A58-5BA7-4361-A8C2-D1E1EBE7B52C}">
      <dsp:nvSpPr>
        <dsp:cNvPr id="0" name=""/>
        <dsp:cNvSpPr/>
      </dsp:nvSpPr>
      <dsp:spPr>
        <a:xfrm>
          <a:off x="0" y="1883715"/>
          <a:ext cx="8614478" cy="6277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Font typeface="Arial" panose="020B0604020202020204" pitchFamily="34" charset="0"/>
            <a:buNone/>
          </a:pPr>
          <a:r>
            <a:rPr lang="en-IN" sz="2000" u="none" kern="1200" dirty="0">
              <a:latin typeface="+mn-lt"/>
            </a:rPr>
            <a:t>   Do not perform any sort of financial transactions on any public network.</a:t>
          </a:r>
        </a:p>
      </dsp:txBody>
      <dsp:txXfrm>
        <a:off x="0" y="1883715"/>
        <a:ext cx="8614478" cy="627726"/>
      </dsp:txXfrm>
    </dsp:sp>
    <dsp:sp modelId="{1072C3DC-9236-4171-9478-8B98F4EBF337}">
      <dsp:nvSpPr>
        <dsp:cNvPr id="0" name=""/>
        <dsp:cNvSpPr/>
      </dsp:nvSpPr>
      <dsp:spPr>
        <a:xfrm>
          <a:off x="0" y="2511442"/>
          <a:ext cx="8614478"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3C08DCE-FF7A-4C0B-ADAB-B93FBC797972}">
      <dsp:nvSpPr>
        <dsp:cNvPr id="0" name=""/>
        <dsp:cNvSpPr/>
      </dsp:nvSpPr>
      <dsp:spPr>
        <a:xfrm>
          <a:off x="0" y="2511442"/>
          <a:ext cx="8614478" cy="6277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Font typeface="Arial" panose="020B0604020202020204" pitchFamily="34" charset="0"/>
            <a:buNone/>
          </a:pPr>
          <a:r>
            <a:rPr lang="en-IN" sz="2000" u="none" kern="1200" dirty="0">
              <a:latin typeface="+mn-lt"/>
            </a:rPr>
            <a:t>   Never share your personal and confidential information such as usernames, passwords, OTP, CVV, etc. with anyone.</a:t>
          </a:r>
        </a:p>
      </dsp:txBody>
      <dsp:txXfrm>
        <a:off x="0" y="2511442"/>
        <a:ext cx="8614478" cy="627726"/>
      </dsp:txXfrm>
    </dsp:sp>
    <dsp:sp modelId="{2EE54C33-9FB7-4C76-B524-CC27D611A33E}">
      <dsp:nvSpPr>
        <dsp:cNvPr id="0" name=""/>
        <dsp:cNvSpPr/>
      </dsp:nvSpPr>
      <dsp:spPr>
        <a:xfrm>
          <a:off x="0" y="3139168"/>
          <a:ext cx="8614478"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1B8E26-0A44-4948-AE5F-B38799F7C33B}">
      <dsp:nvSpPr>
        <dsp:cNvPr id="0" name=""/>
        <dsp:cNvSpPr/>
      </dsp:nvSpPr>
      <dsp:spPr>
        <a:xfrm>
          <a:off x="0" y="3139168"/>
          <a:ext cx="8614478" cy="6277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Font typeface="Arial" panose="020B0604020202020204" pitchFamily="34" charset="0"/>
            <a:buNone/>
          </a:pPr>
          <a:r>
            <a:rPr lang="en-IN" sz="2000" u="none" kern="1200" dirty="0">
              <a:latin typeface="+mn-lt"/>
            </a:rPr>
            <a:t>    Check your privacy settings on regular basis</a:t>
          </a:r>
        </a:p>
      </dsp:txBody>
      <dsp:txXfrm>
        <a:off x="0" y="3139168"/>
        <a:ext cx="8614478" cy="627726"/>
      </dsp:txXfrm>
    </dsp:sp>
    <dsp:sp modelId="{AF3FC9CC-D814-44C5-BE95-7D7510FA9ADA}">
      <dsp:nvSpPr>
        <dsp:cNvPr id="0" name=""/>
        <dsp:cNvSpPr/>
      </dsp:nvSpPr>
      <dsp:spPr>
        <a:xfrm>
          <a:off x="0" y="3766895"/>
          <a:ext cx="8614478"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99D291A-4176-4201-8A7D-DBB16269C462}">
      <dsp:nvSpPr>
        <dsp:cNvPr id="0" name=""/>
        <dsp:cNvSpPr/>
      </dsp:nvSpPr>
      <dsp:spPr>
        <a:xfrm>
          <a:off x="0" y="3766895"/>
          <a:ext cx="8614478" cy="6277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Font typeface="Arial" panose="020B0604020202020204" pitchFamily="34" charset="0"/>
            <a:buNone/>
          </a:pPr>
          <a:r>
            <a:rPr lang="en-IN" sz="2000" u="none" kern="1200" dirty="0">
              <a:latin typeface="+mn-lt"/>
            </a:rPr>
            <a:t>    Do not make friends with strangers online</a:t>
          </a:r>
        </a:p>
      </dsp:txBody>
      <dsp:txXfrm>
        <a:off x="0" y="3766895"/>
        <a:ext cx="8614478" cy="62772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4E1350-DE6C-4117-A810-89E8A410747A}">
      <dsp:nvSpPr>
        <dsp:cNvPr id="0" name=""/>
        <dsp:cNvSpPr/>
      </dsp:nvSpPr>
      <dsp:spPr>
        <a:xfrm>
          <a:off x="657903" y="0"/>
          <a:ext cx="7456234" cy="4069696"/>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DCEE9CF-EA7D-4680-A2F9-C20CFEB47010}">
      <dsp:nvSpPr>
        <dsp:cNvPr id="0" name=""/>
        <dsp:cNvSpPr/>
      </dsp:nvSpPr>
      <dsp:spPr>
        <a:xfrm>
          <a:off x="107" y="1220908"/>
          <a:ext cx="1283681" cy="1627878"/>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IN" sz="1800" u="none" kern="1200" dirty="0"/>
            <a:t>Take the child into confidence</a:t>
          </a:r>
          <a:endParaRPr lang="en-IN" sz="1800" kern="1200" dirty="0"/>
        </a:p>
      </dsp:txBody>
      <dsp:txXfrm>
        <a:off x="62771" y="1283572"/>
        <a:ext cx="1158353" cy="1502550"/>
      </dsp:txXfrm>
    </dsp:sp>
    <dsp:sp modelId="{CAB5AD3F-BD2E-40DA-A5DA-4A8B71A067A4}">
      <dsp:nvSpPr>
        <dsp:cNvPr id="0" name=""/>
        <dsp:cNvSpPr/>
      </dsp:nvSpPr>
      <dsp:spPr>
        <a:xfrm>
          <a:off x="1497736" y="1220908"/>
          <a:ext cx="1283681" cy="1627878"/>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IN" sz="1800" u="none" kern="1200" dirty="0"/>
            <a:t>The Principal should form a committee</a:t>
          </a:r>
          <a:endParaRPr lang="en-IN" sz="1800" kern="1200" dirty="0"/>
        </a:p>
      </dsp:txBody>
      <dsp:txXfrm>
        <a:off x="1560400" y="1283572"/>
        <a:ext cx="1158353" cy="1502550"/>
      </dsp:txXfrm>
    </dsp:sp>
    <dsp:sp modelId="{0E7ECF0E-2BEA-4A22-B408-4FBEB0EB35BC}">
      <dsp:nvSpPr>
        <dsp:cNvPr id="0" name=""/>
        <dsp:cNvSpPr/>
      </dsp:nvSpPr>
      <dsp:spPr>
        <a:xfrm>
          <a:off x="2995365" y="1220908"/>
          <a:ext cx="1283681" cy="1627878"/>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Font typeface="+mj-lt"/>
            <a:buNone/>
          </a:pPr>
          <a:r>
            <a:rPr lang="en-IN" sz="1800" u="none" kern="1200" dirty="0"/>
            <a:t>Inform the parents of the victim. </a:t>
          </a:r>
        </a:p>
      </dsp:txBody>
      <dsp:txXfrm>
        <a:off x="3058029" y="1283572"/>
        <a:ext cx="1158353" cy="1502550"/>
      </dsp:txXfrm>
    </dsp:sp>
    <dsp:sp modelId="{78D8D8E1-0B5A-4E62-B3A1-C2DF09990304}">
      <dsp:nvSpPr>
        <dsp:cNvPr id="0" name=""/>
        <dsp:cNvSpPr/>
      </dsp:nvSpPr>
      <dsp:spPr>
        <a:xfrm>
          <a:off x="4492993" y="1220908"/>
          <a:ext cx="1283681" cy="1627878"/>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Font typeface="+mj-lt"/>
            <a:buNone/>
          </a:pPr>
          <a:r>
            <a:rPr lang="en-IN" sz="1800" u="none" kern="1200" dirty="0"/>
            <a:t>Refer the child to school counsellor</a:t>
          </a:r>
        </a:p>
      </dsp:txBody>
      <dsp:txXfrm>
        <a:off x="4555657" y="1283572"/>
        <a:ext cx="1158353" cy="1502550"/>
      </dsp:txXfrm>
    </dsp:sp>
    <dsp:sp modelId="{E7A8EE42-E86C-4A9F-840B-64425B55D55B}">
      <dsp:nvSpPr>
        <dsp:cNvPr id="0" name=""/>
        <dsp:cNvSpPr/>
      </dsp:nvSpPr>
      <dsp:spPr>
        <a:xfrm>
          <a:off x="5990622" y="1220908"/>
          <a:ext cx="1283681" cy="1627878"/>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Font typeface="+mj-lt"/>
            <a:buNone/>
          </a:pPr>
          <a:r>
            <a:rPr lang="en-IN" sz="1800" u="none" kern="1200" dirty="0"/>
            <a:t>Collect evidence from social media</a:t>
          </a:r>
        </a:p>
      </dsp:txBody>
      <dsp:txXfrm>
        <a:off x="6053286" y="1283572"/>
        <a:ext cx="1158353" cy="1502550"/>
      </dsp:txXfrm>
    </dsp:sp>
    <dsp:sp modelId="{FC7120A3-A783-4CB1-8990-A83994539749}">
      <dsp:nvSpPr>
        <dsp:cNvPr id="0" name=""/>
        <dsp:cNvSpPr/>
      </dsp:nvSpPr>
      <dsp:spPr>
        <a:xfrm>
          <a:off x="7488251" y="1220908"/>
          <a:ext cx="1283681" cy="1627878"/>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Font typeface="+mj-lt"/>
            <a:buNone/>
          </a:pPr>
          <a:r>
            <a:rPr lang="en-IN" sz="1800" u="none" kern="1200" dirty="0"/>
            <a:t>Take advice from a cyber law expert.</a:t>
          </a:r>
        </a:p>
      </dsp:txBody>
      <dsp:txXfrm>
        <a:off x="7550915" y="1283572"/>
        <a:ext cx="1158353" cy="150255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cybercrime.gov.in/"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E6C857BA-E622-4CDF-89AC-D5AA74CD3716}" type="slidenum">
              <a:rPr lang="en-IN" smtClean="0"/>
              <a:t>1</a:t>
            </a:fld>
            <a:endParaRPr lang="en-IN"/>
          </a:p>
        </p:txBody>
      </p:sp>
    </p:spTree>
    <p:extLst>
      <p:ext uri="{BB962C8B-B14F-4D97-AF65-F5344CB8AC3E}">
        <p14:creationId xmlns:p14="http://schemas.microsoft.com/office/powerpoint/2010/main" val="23052889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E6C857BA-E622-4CDF-89AC-D5AA74CD3716}" type="slidenum">
              <a:rPr lang="en-IN" smtClean="0"/>
              <a:t>2</a:t>
            </a:fld>
            <a:endParaRPr lang="en-IN"/>
          </a:p>
        </p:txBody>
      </p:sp>
    </p:spTree>
    <p:extLst>
      <p:ext uri="{BB962C8B-B14F-4D97-AF65-F5344CB8AC3E}">
        <p14:creationId xmlns:p14="http://schemas.microsoft.com/office/powerpoint/2010/main" val="17159151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b="0" i="0" dirty="0">
                <a:effectLst/>
                <a:latin typeface="-apple-system"/>
              </a:rPr>
              <a:t>Strong cyber security measures are now essential due to society’s growing reliance on technology. India, one of the digital economies with the highest rate of growth in the world, understands the importance of safeguarding its online presence. The cyber safety laws and framework have evolved with time with the newest measures put up in 2023. New laws were put in place in 2024 to improve the nation’s foundation for cyber security.</a:t>
            </a:r>
            <a:endParaRPr lang="en-IN" dirty="0"/>
          </a:p>
        </p:txBody>
      </p:sp>
    </p:spTree>
    <p:extLst>
      <p:ext uri="{BB962C8B-B14F-4D97-AF65-F5344CB8AC3E}">
        <p14:creationId xmlns:p14="http://schemas.microsoft.com/office/powerpoint/2010/main" val="38037094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58750" indent="0">
              <a:lnSpc>
                <a:spcPct val="107000"/>
              </a:lnSpc>
              <a:spcAft>
                <a:spcPts val="800"/>
              </a:spcAft>
              <a:buFontTx/>
              <a:buNone/>
            </a:pPr>
            <a:r>
              <a:rPr lang="en-IN" sz="1800" kern="100" dirty="0">
                <a:effectLst/>
                <a:latin typeface="Calibri" panose="020F0502020204030204" pitchFamily="34" charset="0"/>
                <a:ea typeface="Calibri" panose="020F0502020204030204" pitchFamily="34" charset="0"/>
                <a:cs typeface="Times New Roman" panose="02020603050405020304" pitchFamily="18" charset="0"/>
              </a:rPr>
              <a:t>There are four pillars of ……..</a:t>
            </a:r>
          </a:p>
          <a:p>
            <a:pPr marL="158750" indent="0">
              <a:lnSpc>
                <a:spcPct val="107000"/>
              </a:lnSpc>
              <a:spcAft>
                <a:spcPts val="800"/>
              </a:spcAft>
              <a:buFontTx/>
              <a:buNone/>
            </a:pPr>
            <a:r>
              <a:rPr lang="en-IN" sz="1800" kern="100" dirty="0">
                <a:effectLst/>
                <a:latin typeface="Calibri" panose="020F0502020204030204" pitchFamily="34" charset="0"/>
                <a:ea typeface="Calibri" panose="020F0502020204030204" pitchFamily="34" charset="0"/>
                <a:cs typeface="Times New Roman" panose="02020603050405020304" pitchFamily="18" charset="0"/>
              </a:rPr>
              <a:t>Information Technology Act 2000 (IT Act):   This law provides the legal framework for </a:t>
            </a:r>
            <a:r>
              <a:rPr lang="en-US" sz="3200" b="0" i="0" dirty="0">
                <a:solidFill>
                  <a:srgbClr val="0D0D0D"/>
                </a:solidFill>
                <a:effectLst/>
                <a:latin typeface="Söhne"/>
              </a:rPr>
              <a:t>regulating various aspects of cyberspace and addressing cybercrimes. </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158750" indent="0">
              <a:lnSpc>
                <a:spcPct val="107000"/>
              </a:lnSpc>
              <a:spcAft>
                <a:spcPts val="800"/>
              </a:spcAft>
              <a:buFontTx/>
              <a:buNone/>
            </a:pPr>
            <a:r>
              <a:rPr lang="en-IN" sz="1800" kern="100" dirty="0">
                <a:effectLst/>
                <a:latin typeface="Calibri" panose="020F0502020204030204" pitchFamily="34" charset="0"/>
                <a:ea typeface="Calibri" panose="020F0502020204030204" pitchFamily="34" charset="0"/>
                <a:cs typeface="Times New Roman" panose="02020603050405020304" pitchFamily="18" charset="0"/>
              </a:rPr>
              <a:t>   -   Digital Personal Data Protection Act 2023 (DPDP Act):   This Act aims to protect individuals' rights regarding their personal data and regulates its processing by organizations.</a:t>
            </a:r>
          </a:p>
          <a:p>
            <a:pPr marL="158750" indent="0">
              <a:lnSpc>
                <a:spcPct val="107000"/>
              </a:lnSpc>
              <a:spcAft>
                <a:spcPts val="800"/>
              </a:spcAft>
              <a:buFontTx/>
              <a:buNone/>
            </a:pPr>
            <a:r>
              <a:rPr lang="en-IN" sz="1800" kern="100" dirty="0">
                <a:effectLst/>
                <a:latin typeface="Calibri" panose="020F0502020204030204" pitchFamily="34" charset="0"/>
                <a:ea typeface="Calibri" panose="020F0502020204030204" pitchFamily="34" charset="0"/>
                <a:cs typeface="Times New Roman" panose="02020603050405020304" pitchFamily="18" charset="0"/>
              </a:rPr>
              <a:t>   -   Other Relevant Regulations:   This could include any supplementary laws, regulations, or amendments related to cybersecurity and data protection.</a:t>
            </a:r>
          </a:p>
          <a:p>
            <a:pPr marL="158750" indent="0">
              <a:lnSpc>
                <a:spcPct val="107000"/>
              </a:lnSpc>
              <a:spcAft>
                <a:spcPts val="800"/>
              </a:spcAft>
              <a:buFontTx/>
              <a:buNone/>
            </a:pPr>
            <a:r>
              <a:rPr lang="en-IN" sz="1800" kern="100" dirty="0">
                <a:effectLst/>
                <a:latin typeface="Calibri" panose="020F0502020204030204" pitchFamily="34" charset="0"/>
                <a:ea typeface="Calibri" panose="020F0502020204030204" pitchFamily="34" charset="0"/>
                <a:cs typeface="Times New Roman" panose="02020603050405020304" pitchFamily="18" charset="0"/>
              </a:rPr>
              <a:t>2.   Key Provisions:  </a:t>
            </a:r>
          </a:p>
          <a:p>
            <a:pPr marL="158750" indent="0">
              <a:lnSpc>
                <a:spcPct val="107000"/>
              </a:lnSpc>
              <a:spcAft>
                <a:spcPts val="800"/>
              </a:spcAft>
              <a:buFontTx/>
              <a:buNone/>
            </a:pPr>
            <a:r>
              <a:rPr lang="en-IN" sz="1800" kern="100" dirty="0">
                <a:effectLst/>
                <a:latin typeface="Calibri" panose="020F0502020204030204" pitchFamily="34" charset="0"/>
                <a:ea typeface="Calibri" panose="020F0502020204030204" pitchFamily="34" charset="0"/>
                <a:cs typeface="Times New Roman" panose="02020603050405020304" pitchFamily="18" charset="0"/>
              </a:rPr>
              <a:t>   -   Data Privacy Regulations:   Provisions related to the collection, storage, processing, and sharing of personal data by organizations.</a:t>
            </a:r>
          </a:p>
          <a:p>
            <a:pPr marL="158750" indent="0">
              <a:lnSpc>
                <a:spcPct val="107000"/>
              </a:lnSpc>
              <a:spcAft>
                <a:spcPts val="800"/>
              </a:spcAft>
              <a:buFontTx/>
              <a:buNone/>
            </a:pPr>
            <a:r>
              <a:rPr lang="en-IN" sz="1800" kern="100" dirty="0">
                <a:effectLst/>
                <a:latin typeface="Calibri" panose="020F0502020204030204" pitchFamily="34" charset="0"/>
                <a:ea typeface="Calibri" panose="020F0502020204030204" pitchFamily="34" charset="0"/>
                <a:cs typeface="Times New Roman" panose="02020603050405020304" pitchFamily="18" charset="0"/>
              </a:rPr>
              <a:t>   -   Cybercrime Definitions:   Definitions of various cybercrimes such as hacking, identity theft, online fraud, etc., along with their legal implications.</a:t>
            </a:r>
          </a:p>
          <a:p>
            <a:pPr marL="158750" indent="0">
              <a:lnSpc>
                <a:spcPct val="107000"/>
              </a:lnSpc>
              <a:spcAft>
                <a:spcPts val="800"/>
              </a:spcAft>
              <a:buFontTx/>
              <a:buNone/>
            </a:pPr>
            <a:r>
              <a:rPr lang="en-IN" sz="1800" kern="100" dirty="0">
                <a:effectLst/>
                <a:latin typeface="Calibri" panose="020F0502020204030204" pitchFamily="34" charset="0"/>
                <a:ea typeface="Calibri" panose="020F0502020204030204" pitchFamily="34" charset="0"/>
                <a:cs typeface="Times New Roman" panose="02020603050405020304" pitchFamily="18" charset="0"/>
              </a:rPr>
              <a:t>   -   Punishments and Penalties:   Details about the penalties and punishments prescribed for different cyber offenses under the IT Act and other relevant laws.</a:t>
            </a:r>
          </a:p>
          <a:p>
            <a:pPr marL="158750" indent="0">
              <a:lnSpc>
                <a:spcPct val="107000"/>
              </a:lnSpc>
              <a:spcAft>
                <a:spcPts val="800"/>
              </a:spcAft>
              <a:buFontTx/>
              <a:buNone/>
            </a:pPr>
            <a:r>
              <a:rPr lang="en-IN" sz="1800" kern="100" dirty="0">
                <a:effectLst/>
                <a:latin typeface="Calibri" panose="020F0502020204030204" pitchFamily="34" charset="0"/>
                <a:ea typeface="Calibri" panose="020F0502020204030204" pitchFamily="34" charset="0"/>
                <a:cs typeface="Times New Roman" panose="02020603050405020304" pitchFamily="18" charset="0"/>
              </a:rPr>
              <a:t> 3.   Enforcement Mechanisms:  </a:t>
            </a:r>
          </a:p>
          <a:p>
            <a:pPr marL="158750" indent="0">
              <a:lnSpc>
                <a:spcPct val="107000"/>
              </a:lnSpc>
              <a:spcAft>
                <a:spcPts val="800"/>
              </a:spcAft>
              <a:buFontTx/>
              <a:buNone/>
            </a:pPr>
            <a:r>
              <a:rPr lang="en-IN" sz="1800" kern="100" dirty="0">
                <a:effectLst/>
                <a:latin typeface="Calibri" panose="020F0502020204030204" pitchFamily="34" charset="0"/>
                <a:ea typeface="Calibri" panose="020F0502020204030204" pitchFamily="34" charset="0"/>
                <a:cs typeface="Times New Roman" panose="02020603050405020304" pitchFamily="18" charset="0"/>
              </a:rPr>
              <a:t>   -   Cyber Cells and Police Stations:   Specialized units within law enforcement agencies dedicated to investigating cybercrimes.</a:t>
            </a:r>
          </a:p>
          <a:p>
            <a:pPr marL="158750" indent="0">
              <a:lnSpc>
                <a:spcPct val="107000"/>
              </a:lnSpc>
              <a:spcAft>
                <a:spcPts val="800"/>
              </a:spcAft>
              <a:buFontTx/>
              <a:buNone/>
            </a:pPr>
            <a:r>
              <a:rPr lang="en-IN" sz="1800" kern="100" dirty="0">
                <a:effectLst/>
                <a:latin typeface="Calibri" panose="020F0502020204030204" pitchFamily="34" charset="0"/>
                <a:ea typeface="Calibri" panose="020F0502020204030204" pitchFamily="34" charset="0"/>
                <a:cs typeface="Times New Roman" panose="02020603050405020304" pitchFamily="18" charset="0"/>
              </a:rPr>
              <a:t>   -   National Cyber Crime Reporting Portal:   An online platform for reporting cybercrimes and seeking assistance from law enforcement authorities.</a:t>
            </a:r>
          </a:p>
          <a:p>
            <a:pPr marL="158750" indent="0">
              <a:lnSpc>
                <a:spcPct val="107000"/>
              </a:lnSpc>
              <a:spcAft>
                <a:spcPts val="800"/>
              </a:spcAft>
              <a:buFontTx/>
              <a:buNone/>
            </a:pPr>
            <a:r>
              <a:rPr lang="en-IN" sz="1800" kern="100" dirty="0">
                <a:effectLst/>
                <a:latin typeface="Calibri" panose="020F0502020204030204" pitchFamily="34" charset="0"/>
                <a:ea typeface="Calibri" panose="020F0502020204030204" pitchFamily="34" charset="0"/>
                <a:cs typeface="Times New Roman" panose="02020603050405020304" pitchFamily="18" charset="0"/>
              </a:rPr>
              <a:t>   -   Legal Procedures and Courts:   Explanation of the legal procedures involved in investigating and prosecuting cybercrimes, including the role of courts and judicial processes.</a:t>
            </a:r>
          </a:p>
          <a:p>
            <a:pPr marL="158750" indent="0">
              <a:lnSpc>
                <a:spcPct val="107000"/>
              </a:lnSpc>
              <a:spcAft>
                <a:spcPts val="800"/>
              </a:spcAft>
              <a:buFontTx/>
              <a:buNone/>
            </a:pPr>
            <a:r>
              <a:rPr lang="en-IN" sz="1800" kern="100" dirty="0">
                <a:effectLst/>
                <a:latin typeface="Calibri" panose="020F0502020204030204" pitchFamily="34" charset="0"/>
                <a:ea typeface="Calibri" panose="020F0502020204030204" pitchFamily="34" charset="0"/>
                <a:cs typeface="Times New Roman" panose="02020603050405020304" pitchFamily="18" charset="0"/>
              </a:rPr>
              <a:t> 4.   Impact on Cybersecurity:  </a:t>
            </a:r>
          </a:p>
          <a:p>
            <a:pPr marL="158750" indent="0">
              <a:lnSpc>
                <a:spcPct val="107000"/>
              </a:lnSpc>
              <a:spcAft>
                <a:spcPts val="800"/>
              </a:spcAft>
              <a:buFontTx/>
              <a:buNone/>
            </a:pPr>
            <a:r>
              <a:rPr lang="en-IN" sz="1800" kern="100" dirty="0">
                <a:effectLst/>
                <a:latin typeface="Calibri" panose="020F0502020204030204" pitchFamily="34" charset="0"/>
                <a:ea typeface="Calibri" panose="020F0502020204030204" pitchFamily="34" charset="0"/>
                <a:cs typeface="Times New Roman" panose="02020603050405020304" pitchFamily="18" charset="0"/>
              </a:rPr>
              <a:t>   -   Safeguarding Digital Assets:   The role of cyber laws in protecting sensitive digital information and intellectual property.</a:t>
            </a:r>
          </a:p>
          <a:p>
            <a:pPr marL="158750" indent="0">
              <a:lnSpc>
                <a:spcPct val="107000"/>
              </a:lnSpc>
              <a:spcAft>
                <a:spcPts val="800"/>
              </a:spcAft>
              <a:buFontTx/>
              <a:buNone/>
            </a:pPr>
            <a:r>
              <a:rPr lang="en-IN" sz="1800" kern="100" dirty="0">
                <a:effectLst/>
                <a:latin typeface="Calibri" panose="020F0502020204030204" pitchFamily="34" charset="0"/>
                <a:ea typeface="Calibri" panose="020F0502020204030204" pitchFamily="34" charset="0"/>
                <a:cs typeface="Times New Roman" panose="02020603050405020304" pitchFamily="18" charset="0"/>
              </a:rPr>
              <a:t>   -   Promoting Data Privacy:   How legal provisions contribute to ensuring the privacy and confidentiality of personal and organizational data.</a:t>
            </a:r>
          </a:p>
          <a:p>
            <a:pPr marL="158750" indent="0">
              <a:lnSpc>
                <a:spcPct val="107000"/>
              </a:lnSpc>
              <a:spcAft>
                <a:spcPts val="800"/>
              </a:spcAft>
              <a:buFontTx/>
              <a:buNone/>
            </a:pPr>
            <a:r>
              <a:rPr lang="en-IN" sz="1800" kern="100" dirty="0">
                <a:effectLst/>
                <a:latin typeface="Calibri" panose="020F0502020204030204" pitchFamily="34" charset="0"/>
                <a:ea typeface="Calibri" panose="020F0502020204030204" pitchFamily="34" charset="0"/>
                <a:cs typeface="Times New Roman" panose="02020603050405020304" pitchFamily="18" charset="0"/>
              </a:rPr>
              <a:t>   -   Enhancing Cyber </a:t>
            </a:r>
            <a:r>
              <a:rPr lang="en-IN" sz="1800" kern="100" dirty="0" err="1">
                <a:effectLst/>
                <a:latin typeface="Calibri" panose="020F0502020204030204" pitchFamily="34" charset="0"/>
                <a:ea typeface="Calibri" panose="020F0502020204030204" pitchFamily="34" charset="0"/>
                <a:cs typeface="Times New Roman" panose="02020603050405020304" pitchFamily="18" charset="0"/>
              </a:rPr>
              <a:t>Defense</a:t>
            </a:r>
            <a:r>
              <a:rPr lang="en-IN" sz="1800" kern="100" dirty="0">
                <a:effectLst/>
                <a:latin typeface="Calibri" panose="020F0502020204030204" pitchFamily="34" charset="0"/>
                <a:ea typeface="Calibri" panose="020F0502020204030204" pitchFamily="34" charset="0"/>
                <a:cs typeface="Times New Roman" panose="02020603050405020304" pitchFamily="18" charset="0"/>
              </a:rPr>
              <a:t> Capabilities:   The overall impact of cyber laws on strengthening cybersecurity measures and mitigating cyber threats and attacks.</a:t>
            </a:r>
          </a:p>
          <a:p>
            <a:endParaRPr lang="en-IN" dirty="0"/>
          </a:p>
        </p:txBody>
      </p:sp>
      <p:sp>
        <p:nvSpPr>
          <p:cNvPr id="4" name="Slide Number Placeholder 3"/>
          <p:cNvSpPr>
            <a:spLocks noGrp="1"/>
          </p:cNvSpPr>
          <p:nvPr>
            <p:ph type="sldNum" sz="quarter" idx="5"/>
          </p:nvPr>
        </p:nvSpPr>
        <p:spPr/>
        <p:txBody>
          <a:bodyPr/>
          <a:lstStyle/>
          <a:p>
            <a:fld id="{E6C857BA-E622-4CDF-89AC-D5AA74CD3716}" type="slidenum">
              <a:rPr lang="en-IN" smtClean="0"/>
              <a:t>7</a:t>
            </a:fld>
            <a:endParaRPr lang="en-IN"/>
          </a:p>
        </p:txBody>
      </p:sp>
    </p:spTree>
    <p:extLst>
      <p:ext uri="{BB962C8B-B14F-4D97-AF65-F5344CB8AC3E}">
        <p14:creationId xmlns:p14="http://schemas.microsoft.com/office/powerpoint/2010/main" val="19291650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12178110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E6C857BA-E622-4CDF-89AC-D5AA74CD3716}" type="slidenum">
              <a:rPr lang="en-IN" smtClean="0"/>
              <a:t>21</a:t>
            </a:fld>
            <a:endParaRPr lang="en-IN"/>
          </a:p>
        </p:txBody>
      </p:sp>
    </p:spTree>
    <p:extLst>
      <p:ext uri="{BB962C8B-B14F-4D97-AF65-F5344CB8AC3E}">
        <p14:creationId xmlns:p14="http://schemas.microsoft.com/office/powerpoint/2010/main" val="28321690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algn="just" rtl="0">
              <a:spcBef>
                <a:spcPts val="0"/>
              </a:spcBef>
              <a:spcAft>
                <a:spcPts val="0"/>
              </a:spcAft>
            </a:pPr>
            <a:r>
              <a:rPr lang="en-US" sz="1800" b="1" i="0" u="none" strike="noStrike" dirty="0">
                <a:solidFill>
                  <a:srgbClr val="000000"/>
                </a:solidFill>
                <a:effectLst/>
                <a:latin typeface="Times New Roman" panose="02020603050405020304" pitchFamily="18" charset="0"/>
                <a:cs typeface="Times New Roman" panose="02020603050405020304" pitchFamily="18" charset="0"/>
              </a:rPr>
              <a:t>Requirements: </a:t>
            </a:r>
            <a:r>
              <a:rPr lang="en-US" sz="1800" b="0" i="0" u="none" strike="noStrike" dirty="0">
                <a:solidFill>
                  <a:srgbClr val="000000"/>
                </a:solidFill>
                <a:effectLst/>
                <a:latin typeface="Times New Roman" panose="02020603050405020304" pitchFamily="18" charset="0"/>
                <a:cs typeface="Times New Roman" panose="02020603050405020304" pitchFamily="18" charset="0"/>
              </a:rPr>
              <a:t>Space to draw the maze on the floor, chalk, a flat piece of stone (</a:t>
            </a:r>
            <a:r>
              <a:rPr lang="en-US" sz="1800" b="0" i="0" u="none" strike="noStrike" dirty="0" err="1">
                <a:solidFill>
                  <a:srgbClr val="000000"/>
                </a:solidFill>
                <a:effectLst/>
                <a:latin typeface="Times New Roman" panose="02020603050405020304" pitchFamily="18" charset="0"/>
                <a:cs typeface="Times New Roman" panose="02020603050405020304" pitchFamily="18" charset="0"/>
              </a:rPr>
              <a:t>stapoo</a:t>
            </a:r>
            <a:r>
              <a:rPr lang="en-US" sz="1800" b="0" i="0" u="none" strike="noStrike" dirty="0">
                <a:solidFill>
                  <a:srgbClr val="000000"/>
                </a:solidFill>
                <a:effectLst/>
                <a:latin typeface="Times New Roman" panose="02020603050405020304" pitchFamily="18" charset="0"/>
                <a:cs typeface="Times New Roman" panose="02020603050405020304" pitchFamily="18" charset="0"/>
              </a:rPr>
              <a:t>)</a:t>
            </a:r>
          </a:p>
          <a:p>
            <a:pPr algn="just" rtl="0">
              <a:spcBef>
                <a:spcPts val="0"/>
              </a:spcBef>
              <a:spcAft>
                <a:spcPts val="0"/>
              </a:spcAft>
            </a:pPr>
            <a:r>
              <a:rPr lang="en-US" sz="1800" b="0" i="0" u="none" strike="noStrike" dirty="0">
                <a:solidFill>
                  <a:srgbClr val="000000"/>
                </a:solidFill>
                <a:effectLst/>
                <a:latin typeface="Times New Roman" panose="02020603050405020304" pitchFamily="18" charset="0"/>
                <a:cs typeface="Times New Roman" panose="02020603050405020304" pitchFamily="18" charset="0"/>
              </a:rPr>
              <a:t>Tips on IT Act to be given to students (Worksheet No -3)</a:t>
            </a:r>
            <a:endParaRPr lang="en-US" sz="1200" b="0" dirty="0">
              <a:effectLst/>
              <a:latin typeface="Times New Roman" panose="02020603050405020304" pitchFamily="18" charset="0"/>
              <a:cs typeface="Times New Roman" panose="02020603050405020304" pitchFamily="18" charset="0"/>
            </a:endParaRPr>
          </a:p>
          <a:p>
            <a:pPr algn="just" rtl="0" fontAlgn="base">
              <a:spcBef>
                <a:spcPts val="0"/>
              </a:spcBef>
              <a:spcAft>
                <a:spcPts val="0"/>
              </a:spcAft>
              <a:buFont typeface="+mj-lt"/>
              <a:buAutoNum type="arabicPeriod"/>
            </a:pPr>
            <a:endParaRPr lang="en-US" sz="1800" b="0" i="0" u="none" strike="noStrike" dirty="0">
              <a:solidFill>
                <a:srgbClr val="000000"/>
              </a:solidFill>
              <a:effectLst/>
              <a:latin typeface="Times New Roman" panose="02020603050405020304" pitchFamily="18" charset="0"/>
            </a:endParaRPr>
          </a:p>
          <a:p>
            <a:pPr algn="just" rtl="0" fontAlgn="base">
              <a:spcBef>
                <a:spcPts val="0"/>
              </a:spcBef>
              <a:spcAft>
                <a:spcPts val="0"/>
              </a:spcAft>
              <a:buFont typeface="+mj-lt"/>
              <a:buAutoNum type="arabicPeriod"/>
            </a:pPr>
            <a:r>
              <a:rPr lang="en-US" sz="1800" b="0" i="0" u="none" strike="noStrike" dirty="0">
                <a:solidFill>
                  <a:srgbClr val="000000"/>
                </a:solidFill>
                <a:effectLst/>
                <a:latin typeface="Times New Roman" panose="02020603050405020304" pitchFamily="18" charset="0"/>
              </a:rPr>
              <a:t>Create the maze given in the worksheet using chalk on the floor. The maze should be big enough so that students can jump and stand over it. The numbers given in each box should be clearly written.</a:t>
            </a:r>
          </a:p>
          <a:p>
            <a:pPr algn="just" rtl="0" fontAlgn="base">
              <a:spcBef>
                <a:spcPts val="0"/>
              </a:spcBef>
              <a:spcAft>
                <a:spcPts val="0"/>
              </a:spcAft>
              <a:buFont typeface="+mj-lt"/>
              <a:buAutoNum type="arabicPeriod"/>
            </a:pPr>
            <a:r>
              <a:rPr lang="en-US" sz="1800" b="0" i="0" u="none" strike="noStrike" dirty="0">
                <a:solidFill>
                  <a:srgbClr val="000000"/>
                </a:solidFill>
                <a:effectLst/>
                <a:latin typeface="Times New Roman" panose="02020603050405020304" pitchFamily="18" charset="0"/>
              </a:rPr>
              <a:t>Each student upon their turn will throw the flat stone(</a:t>
            </a:r>
            <a:r>
              <a:rPr lang="en-US" sz="1800" b="0" i="0" u="none" strike="noStrike" dirty="0" err="1">
                <a:solidFill>
                  <a:srgbClr val="000000"/>
                </a:solidFill>
                <a:effectLst/>
                <a:latin typeface="Times New Roman" panose="02020603050405020304" pitchFamily="18" charset="0"/>
              </a:rPr>
              <a:t>stapoo</a:t>
            </a:r>
            <a:r>
              <a:rPr lang="en-US" sz="1800" b="0" i="0" u="none" strike="noStrike" dirty="0">
                <a:solidFill>
                  <a:srgbClr val="000000"/>
                </a:solidFill>
                <a:effectLst/>
                <a:latin typeface="Times New Roman" panose="02020603050405020304" pitchFamily="18" charset="0"/>
              </a:rPr>
              <a:t>) on the maze. In whichever box the stone falls, the student will speak about the section number of IT Act mentioned in the box. The students may refer to the instruction card that is given before this activity.</a:t>
            </a:r>
          </a:p>
          <a:p>
            <a:pPr marL="457200" algn="just" rtl="0">
              <a:spcBef>
                <a:spcPts val="0"/>
              </a:spcBef>
              <a:spcAft>
                <a:spcPts val="0"/>
              </a:spcAft>
            </a:pPr>
            <a:r>
              <a:rPr lang="en-US" sz="1800" b="0" i="0" u="none" strike="noStrike" dirty="0">
                <a:solidFill>
                  <a:srgbClr val="000000"/>
                </a:solidFill>
                <a:effectLst/>
                <a:latin typeface="Times New Roman" panose="02020603050405020304" pitchFamily="18" charset="0"/>
              </a:rPr>
              <a:t>The teacher will give 5 points each for speaking the correct offence and 5 points for the example. </a:t>
            </a:r>
            <a:endParaRPr lang="en-US" b="0" dirty="0">
              <a:effectLst/>
            </a:endParaRPr>
          </a:p>
          <a:p>
            <a:br>
              <a:rPr lang="en-US" dirty="0"/>
            </a:br>
            <a:endParaRPr lang="en-IN" dirty="0"/>
          </a:p>
        </p:txBody>
      </p:sp>
      <p:sp>
        <p:nvSpPr>
          <p:cNvPr id="4" name="Slide Number Placeholder 3"/>
          <p:cNvSpPr>
            <a:spLocks noGrp="1"/>
          </p:cNvSpPr>
          <p:nvPr>
            <p:ph type="sldNum" sz="quarter" idx="5"/>
          </p:nvPr>
        </p:nvSpPr>
        <p:spPr/>
        <p:txBody>
          <a:bodyPr/>
          <a:lstStyle/>
          <a:p>
            <a:fld id="{E6C857BA-E622-4CDF-89AC-D5AA74CD3716}" type="slidenum">
              <a:rPr lang="en-IN" smtClean="0"/>
              <a:t>22</a:t>
            </a:fld>
            <a:endParaRPr lang="en-IN"/>
          </a:p>
        </p:txBody>
      </p:sp>
    </p:spTree>
    <p:extLst>
      <p:ext uri="{BB962C8B-B14F-4D97-AF65-F5344CB8AC3E}">
        <p14:creationId xmlns:p14="http://schemas.microsoft.com/office/powerpoint/2010/main" val="16296079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E6C857BA-E622-4CDF-89AC-D5AA74CD3716}" type="slidenum">
              <a:rPr lang="en-IN" smtClean="0"/>
              <a:t>23</a:t>
            </a:fld>
            <a:endParaRPr lang="en-IN"/>
          </a:p>
        </p:txBody>
      </p:sp>
    </p:spTree>
    <p:extLst>
      <p:ext uri="{BB962C8B-B14F-4D97-AF65-F5344CB8AC3E}">
        <p14:creationId xmlns:p14="http://schemas.microsoft.com/office/powerpoint/2010/main" val="35400720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IN" u="none" dirty="0"/>
              <a:t>and comfort him/her, so that he/she can report the matter with precise details. The identity of the victim and the student who is reporting should be kept secret.</a:t>
            </a:r>
            <a:endParaRPr lang="en-IN" dirty="0"/>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IN" sz="1800" u="none" strike="noStrike" dirty="0">
                <a:effectLst/>
                <a:latin typeface="Times New Roman" panose="02020603050405020304" pitchFamily="18" charset="0"/>
                <a:ea typeface="Times New Roman" panose="02020603050405020304" pitchFamily="18" charset="0"/>
              </a:rPr>
              <a:t>If the matter is of grave concern, report the matter to the nearest police station or register a complaint on </a:t>
            </a:r>
            <a:r>
              <a:rPr lang="en-IN" sz="1800" u="none" strike="noStrike" dirty="0">
                <a:effectLst/>
                <a:latin typeface="Times New Roman" panose="02020603050405020304" pitchFamily="18" charset="0"/>
                <a:ea typeface="Times New Roman" panose="02020603050405020304" pitchFamily="18" charset="0"/>
                <a:hlinkClick r:id="rId3"/>
              </a:rPr>
              <a:t>www.cybercrime.gov.in</a:t>
            </a:r>
            <a:r>
              <a:rPr lang="en-IN" sz="1800" u="none" strike="noStrike" dirty="0">
                <a:effectLst/>
                <a:latin typeface="Times New Roman" panose="02020603050405020304" pitchFamily="18" charset="0"/>
                <a:ea typeface="Times New Roman" panose="02020603050405020304" pitchFamily="18" charset="0"/>
              </a:rPr>
              <a:t>  </a:t>
            </a:r>
            <a:endParaRPr lang="en-IN" sz="1800" u="none" strike="noStrike" dirty="0">
              <a:effectLst/>
              <a:latin typeface="Arial" panose="020B0604020202020204" pitchFamily="34" charset="0"/>
              <a:ea typeface="Arial" panose="020B0604020202020204" pitchFamily="34" charset="0"/>
            </a:endParaRPr>
          </a:p>
          <a:p>
            <a:endParaRPr lang="en-IN" dirty="0"/>
          </a:p>
        </p:txBody>
      </p:sp>
    </p:spTree>
    <p:extLst>
      <p:ext uri="{BB962C8B-B14F-4D97-AF65-F5344CB8AC3E}">
        <p14:creationId xmlns:p14="http://schemas.microsoft.com/office/powerpoint/2010/main" val="30101336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96319" y="802299"/>
            <a:ext cx="5618515" cy="2541431"/>
          </a:xfrm>
        </p:spPr>
        <p:txBody>
          <a:bodyPr bIns="0" anchor="b">
            <a:normAutofit/>
          </a:bodyPr>
          <a:lstStyle>
            <a:lvl1pPr algn="l">
              <a:defRPr sz="5400"/>
            </a:lvl1pPr>
          </a:lstStyle>
          <a:p>
            <a:r>
              <a:rPr lang="en-US"/>
              <a:t>Click to edit Master title style</a:t>
            </a:r>
            <a:endParaRPr lang="en-US" dirty="0"/>
          </a:p>
        </p:txBody>
      </p:sp>
      <p:sp>
        <p:nvSpPr>
          <p:cNvPr id="3" name="Subtitle 2"/>
          <p:cNvSpPr>
            <a:spLocks noGrp="1"/>
          </p:cNvSpPr>
          <p:nvPr>
            <p:ph type="subTitle" idx="1"/>
          </p:nvPr>
        </p:nvSpPr>
        <p:spPr>
          <a:xfrm>
            <a:off x="2396319" y="3531205"/>
            <a:ext cx="5618515" cy="977621"/>
          </a:xfrm>
        </p:spPr>
        <p:txBody>
          <a:bodyPr tIns="91440" bIns="91440">
            <a:normAutofit/>
          </a:bodyPr>
          <a:lstStyle>
            <a:lvl1pPr marL="0" indent="0" algn="l">
              <a:buNone/>
              <a:defRPr sz="1600" b="0" cap="all"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2396319" y="329308"/>
            <a:ext cx="3086292" cy="309201"/>
          </a:xfrm>
        </p:spPr>
        <p:txBody>
          <a:bodyPr/>
          <a:lstStyle/>
          <a:p>
            <a:endParaRPr lang="en-US"/>
          </a:p>
        </p:txBody>
      </p:sp>
      <p:sp>
        <p:nvSpPr>
          <p:cNvPr id="6" name="Slide Number Placeholder 5"/>
          <p:cNvSpPr>
            <a:spLocks noGrp="1"/>
          </p:cNvSpPr>
          <p:nvPr>
            <p:ph type="sldNum" sz="quarter" idx="12"/>
          </p:nvPr>
        </p:nvSpPr>
        <p:spPr>
          <a:xfrm>
            <a:off x="1434703" y="798973"/>
            <a:ext cx="802005" cy="503578"/>
          </a:xfrm>
        </p:spPr>
        <p:txBody>
          <a:bodyPr/>
          <a:lstStyle/>
          <a:p>
            <a:pPr marL="0" lvl="0" indent="0" algn="ctr" rtl="0">
              <a:spcBef>
                <a:spcPts val="0"/>
              </a:spcBef>
              <a:spcAft>
                <a:spcPts val="0"/>
              </a:spcAft>
              <a:buNone/>
            </a:pPr>
            <a:fld id="{00000000-1234-1234-1234-123412341234}" type="slidenum">
              <a:rPr lang="en-US" smtClean="0"/>
              <a:t>‹#›</a:t>
            </a:fld>
            <a:endParaRPr lang="en-US"/>
          </a:p>
        </p:txBody>
      </p:sp>
      <p:cxnSp>
        <p:nvCxnSpPr>
          <p:cNvPr id="15" name="Straight Connector 14"/>
          <p:cNvCxnSpPr/>
          <p:nvPr/>
        </p:nvCxnSpPr>
        <p:spPr>
          <a:xfrm>
            <a:off x="2396319" y="3528542"/>
            <a:ext cx="5618515"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29062371"/>
      </p:ext>
    </p:extLst>
  </p:cSld>
  <p:clrMapOvr>
    <a:masterClrMapping/>
  </p:clrMapOvr>
  <p:transition spd="slow">
    <p:push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221142096"/>
      </p:ext>
    </p:extLst>
  </p:cSld>
  <p:clrMapOvr>
    <a:masterClrMapping/>
  </p:clrMapOvr>
  <p:transition spd="slow">
    <p:push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8028" y="798974"/>
            <a:ext cx="1103027"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3491" y="798974"/>
            <a:ext cx="5301095"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a:t>
            </a:fld>
            <a:endParaRPr lang="en-US"/>
          </a:p>
        </p:txBody>
      </p:sp>
      <p:cxnSp>
        <p:nvCxnSpPr>
          <p:cNvPr id="15" name="Straight Connector 14"/>
          <p:cNvCxnSpPr/>
          <p:nvPr/>
        </p:nvCxnSpPr>
        <p:spPr>
          <a:xfrm>
            <a:off x="6918028" y="798974"/>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39652363"/>
      </p:ext>
    </p:extLst>
  </p:cSld>
  <p:clrMapOvr>
    <a:masterClrMapping/>
  </p:clrMapOvr>
  <p:transition spd="slow">
    <p:push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a:t>
            </a:fld>
            <a:endParaRPr lang="en-US"/>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48556815"/>
      </p:ext>
    </p:extLst>
  </p:cSld>
  <p:clrMapOvr>
    <a:masterClrMapping/>
  </p:clrMapOvr>
  <p:transition spd="slow">
    <p:push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3491" y="1756130"/>
            <a:ext cx="5617002" cy="1887950"/>
          </a:xfrm>
        </p:spPr>
        <p:txBody>
          <a:bodyPr anchor="b">
            <a:normAutofit/>
          </a:bodyPr>
          <a:lstStyle>
            <a:lvl1pPr algn="l">
              <a:defRPr sz="3200"/>
            </a:lvl1pPr>
          </a:lstStyle>
          <a:p>
            <a:r>
              <a:rPr lang="en-US"/>
              <a:t>Click to edit Master title style</a:t>
            </a:r>
            <a:endParaRPr lang="en-US" dirty="0"/>
          </a:p>
        </p:txBody>
      </p:sp>
      <p:sp>
        <p:nvSpPr>
          <p:cNvPr id="3" name="Text Placeholder 2"/>
          <p:cNvSpPr>
            <a:spLocks noGrp="1"/>
          </p:cNvSpPr>
          <p:nvPr>
            <p:ph type="body" idx="1"/>
          </p:nvPr>
        </p:nvSpPr>
        <p:spPr>
          <a:xfrm>
            <a:off x="1443492" y="3806196"/>
            <a:ext cx="5617002" cy="1012929"/>
          </a:xfrm>
        </p:spPr>
        <p:txBody>
          <a:bodyPr tIns="91440">
            <a:normAutofit/>
          </a:bodyPr>
          <a:lstStyle>
            <a:lvl1pPr marL="0" indent="0" algn="l">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a:t>
            </a:fld>
            <a:endParaRPr lang="en-US"/>
          </a:p>
        </p:txBody>
      </p:sp>
      <p:cxnSp>
        <p:nvCxnSpPr>
          <p:cNvPr id="15" name="Straight Connector 14"/>
          <p:cNvCxnSpPr/>
          <p:nvPr/>
        </p:nvCxnSpPr>
        <p:spPr>
          <a:xfrm>
            <a:off x="1443491" y="3804985"/>
            <a:ext cx="561700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38311970"/>
      </p:ext>
    </p:extLst>
  </p:cSld>
  <p:clrMapOvr>
    <a:masterClrMapping/>
  </p:clrMapOvr>
  <p:transition spd="slow">
    <p:push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3491" y="804890"/>
            <a:ext cx="6571343"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3490" y="2013936"/>
            <a:ext cx="3125871" cy="3437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89182" y="2013936"/>
            <a:ext cx="3125652" cy="3437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a:t>
            </a:fld>
            <a:endParaRPr lang="en-US"/>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67139192"/>
      </p:ext>
    </p:extLst>
  </p:cSld>
  <p:clrMapOvr>
    <a:masterClrMapping/>
  </p:clrMapOvr>
  <p:transition spd="slow">
    <p:push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36" name="Straight Connector 35"/>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3491" y="804164"/>
            <a:ext cx="6571344"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3491" y="2019550"/>
            <a:ext cx="3125766" cy="801943"/>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443491" y="2824270"/>
            <a:ext cx="3125766"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89182" y="2023004"/>
            <a:ext cx="3125652" cy="802237"/>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889182" y="2821491"/>
            <a:ext cx="31256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588242197"/>
      </p:ext>
    </p:extLst>
  </p:cSld>
  <p:clrMapOvr>
    <a:masterClrMapping/>
  </p:clrMapOvr>
  <p:transition spd="slow">
    <p:push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2" name="Straight Connector 31"/>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171792841"/>
      </p:ext>
    </p:extLst>
  </p:cSld>
  <p:clrMapOvr>
    <a:masterClrMapping/>
  </p:clrMapOvr>
  <p:transition spd="slow">
    <p:push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109435633"/>
      </p:ext>
    </p:extLst>
  </p:cSld>
  <p:clrMapOvr>
    <a:masterClrMapping/>
  </p:clrMapOvr>
  <p:transition spd="slow">
    <p:push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9042" y="798973"/>
            <a:ext cx="2425950"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186656" y="798974"/>
            <a:ext cx="3828178"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39042" y="3205492"/>
            <a:ext cx="2427369" cy="2248181"/>
          </a:xfrm>
        </p:spPr>
        <p:txBody>
          <a:bodyPr>
            <a:normAutofit/>
          </a:bodyPr>
          <a:lstStyle>
            <a:lvl1pPr marL="0" indent="0" algn="l">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a:t>
            </a:fld>
            <a:endParaRPr lang="en-US"/>
          </a:p>
        </p:txBody>
      </p:sp>
      <p:cxnSp>
        <p:nvCxnSpPr>
          <p:cNvPr id="17" name="Straight Connector 16"/>
          <p:cNvCxnSpPr/>
          <p:nvPr/>
        </p:nvCxnSpPr>
        <p:spPr>
          <a:xfrm>
            <a:off x="1441748" y="3205491"/>
            <a:ext cx="242327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59774228"/>
      </p:ext>
    </p:extLst>
  </p:cSld>
  <p:clrMapOvr>
    <a:masterClrMapping/>
  </p:clrMapOvr>
  <p:transition spd="slow">
    <p:push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3" name="Group 12"/>
          <p:cNvGrpSpPr/>
          <p:nvPr/>
        </p:nvGrpSpPr>
        <p:grpSpPr>
          <a:xfrm>
            <a:off x="4996501" y="482171"/>
            <a:ext cx="3511387" cy="5149101"/>
            <a:chOff x="6852919" y="583365"/>
            <a:chExt cx="4681849" cy="5181928"/>
          </a:xfrm>
        </p:grpSpPr>
        <p:sp>
          <p:nvSpPr>
            <p:cNvPr id="14" name="Rectangle 13"/>
            <p:cNvSpPr/>
            <p:nvPr/>
          </p:nvSpPr>
          <p:spPr>
            <a:xfrm>
              <a:off x="6852919" y="583365"/>
              <a:ext cx="4681849"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5" name="Rectangle 14"/>
            <p:cNvSpPr/>
            <p:nvPr/>
          </p:nvSpPr>
          <p:spPr>
            <a:xfrm>
              <a:off x="7273787" y="915806"/>
              <a:ext cx="3844017" cy="4507918"/>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44148" y="1129513"/>
            <a:ext cx="3244935"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640128" y="1122543"/>
            <a:ext cx="2234998" cy="3866327"/>
          </a:xfrm>
          <a:solidFill>
            <a:schemeClr val="bg1">
              <a:lumMod val="8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443492" y="3145992"/>
            <a:ext cx="3240286" cy="2003742"/>
          </a:xfrm>
        </p:spPr>
        <p:txBody>
          <a:bodyPr>
            <a:normAutofit/>
          </a:bodyPr>
          <a:lstStyle>
            <a:lvl1pPr marL="0" indent="0" algn="l">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1436664" y="5469857"/>
            <a:ext cx="3252420" cy="320123"/>
          </a:xfrm>
        </p:spPr>
        <p:txBody>
          <a:bodyPr/>
          <a:lstStyle>
            <a:lvl1pPr algn="l">
              <a:defRPr/>
            </a:lvl1pPr>
          </a:lstStyle>
          <a:p>
            <a:endParaRPr lang="en-US"/>
          </a:p>
        </p:txBody>
      </p:sp>
      <p:sp>
        <p:nvSpPr>
          <p:cNvPr id="6" name="Footer Placeholder 5"/>
          <p:cNvSpPr>
            <a:spLocks noGrp="1"/>
          </p:cNvSpPr>
          <p:nvPr>
            <p:ph type="ftr" sz="quarter" idx="11"/>
          </p:nvPr>
        </p:nvSpPr>
        <p:spPr>
          <a:xfrm>
            <a:off x="1437530" y="318641"/>
            <a:ext cx="3251553" cy="320931"/>
          </a:xfrm>
        </p:spPr>
        <p:txBody>
          <a:bodyPr/>
          <a:lstStyle/>
          <a:p>
            <a:endParaRPr lang="en-US"/>
          </a:p>
        </p:txBody>
      </p:sp>
      <p:sp>
        <p:nvSpPr>
          <p:cNvPr id="7" name="Slide Number Placeholder 6"/>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a:t>
            </a:fld>
            <a:endParaRPr lang="en-US"/>
          </a:p>
        </p:txBody>
      </p:sp>
      <p:cxnSp>
        <p:nvCxnSpPr>
          <p:cNvPr id="31" name="Straight Connector 30"/>
          <p:cNvCxnSpPr/>
          <p:nvPr/>
        </p:nvCxnSpPr>
        <p:spPr>
          <a:xfrm>
            <a:off x="1441281" y="3143605"/>
            <a:ext cx="3242014"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11977394"/>
      </p:ext>
    </p:extLst>
  </p:cSld>
  <p:clrMapOvr>
    <a:masterClrMapping/>
  </p:clrMapOvr>
  <p:transition spd="slow">
    <p:push dir="r"/>
  </p:transition>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0" y="2015734"/>
            <a:ext cx="9144000" cy="4079520"/>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p:cNvPicPr>
            <a:picLocks noChangeAspect="1"/>
          </p:cNvPicPr>
          <p:nvPr/>
        </p:nvPicPr>
        <p:blipFill rotWithShape="1">
          <a:blip r:embed="rId13">
            <a:extLst>
              <a:ext uri="{28A0092B-C50C-407E-A947-70E740481C1C}">
                <a14:useLocalDpi xmlns:a14="http://schemas.microsoft.com/office/drawing/2010/main" val="0"/>
              </a:ext>
            </a:extLst>
          </a:blip>
          <a:srcRect l="12500" t="1538" r="12500" b="-1538"/>
          <a:stretch/>
        </p:blipFill>
        <p:spPr>
          <a:xfrm>
            <a:off x="-1" y="6095253"/>
            <a:ext cx="9144001" cy="774727"/>
          </a:xfrm>
          <a:prstGeom prst="rect">
            <a:avLst/>
          </a:prstGeom>
        </p:spPr>
      </p:pic>
      <p:cxnSp>
        <p:nvCxnSpPr>
          <p:cNvPr id="13" name="Straight Connector 12"/>
          <p:cNvCxnSpPr/>
          <p:nvPr/>
        </p:nvCxnSpPr>
        <p:spPr>
          <a:xfrm>
            <a:off x="0" y="6101127"/>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443491" y="804520"/>
            <a:ext cx="6571343"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43491" y="2015733"/>
            <a:ext cx="6571343"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646542" y="330370"/>
            <a:ext cx="2368292" cy="309201"/>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1443491" y="329308"/>
            <a:ext cx="4034004"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7725" y="798973"/>
            <a:ext cx="795746" cy="503578"/>
          </a:xfrm>
          <a:prstGeom prst="rect">
            <a:avLst/>
          </a:prstGeom>
        </p:spPr>
        <p:txBody>
          <a:bodyPr vert="horz" lIns="91440" tIns="45720" rIns="91440" bIns="45720" rtlCol="0" anchor="t"/>
          <a:lstStyle>
            <a:lvl1pPr algn="r">
              <a:defRPr sz="2800">
                <a:solidFill>
                  <a:schemeClr val="accent1"/>
                </a:solidFill>
              </a:defRPr>
            </a:lvl1pPr>
          </a:lstStyle>
          <a:p>
            <a:pPr marL="0" lvl="0" indent="0" algn="ct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1394402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push dir="r"/>
  </p:transition>
  <p:hf sldNum="0" hdr="0" ftr="0" dt="0"/>
  <p:txStyles>
    <p:titleStyle>
      <a:lvl1pPr algn="l" defTabSz="6858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en.wikipedia.org/wiki/File:Cyberbullying.jpg" TargetMode="External"/><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pngall.com/sad-girl-png/" TargetMode="External"/><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hyperlink" Target="http://commons.wikimedia.org/wiki/File:No_sign_Right.svg" TargetMode="Externa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ohioemployerlawblog.com/2019/11/eeoc-settlement-provides-expensive.html" TargetMode="External"/><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hyperlink" Target="https://creativecommons.org/licenses/by-nc-nd/3.0/" TargetMode="External"/><Relationship Id="rId5" Type="http://schemas.openxmlformats.org/officeDocument/2006/relationships/hyperlink" Target="http://commons.wikimedia.org/wiki/File:No_sign_Right.svg" TargetMode="Externa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pngimg.com/download/62470"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s://pixabay.com/en/kite-boy-kid-children-play-flying-2521627/" TargetMode="External"/><Relationship Id="rId3" Type="http://schemas.openxmlformats.org/officeDocument/2006/relationships/image" Target="../media/image17.png"/><Relationship Id="rId7" Type="http://schemas.microsoft.com/office/2007/relationships/hdphoto" Target="../media/hdphoto1.wdp"/><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hyperlink" Target="https://pixabay.com/en/girl-kid-child-playing-happy-158151/"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0.png"/><Relationship Id="rId7" Type="http://schemas.openxmlformats.org/officeDocument/2006/relationships/hyperlink" Target="https://creativecommons.org/licenses/by-nc-nd/3.0/"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www.deviantart.com/carlosparty19/art/Fnaf-4-Crying-child-C4D-622932667" TargetMode="External"/><Relationship Id="rId11" Type="http://schemas.openxmlformats.org/officeDocument/2006/relationships/hyperlink" Target="https://pixabay.com/en/signal-wood-plain-empty-signpost-159451/" TargetMode="External"/><Relationship Id="rId5" Type="http://schemas.openxmlformats.org/officeDocument/2006/relationships/image" Target="../media/image21.qPIrfq0jX2rJNC5N4jSY2H0qQOs2yg6asn3l1YjfCvk"/><Relationship Id="rId10" Type="http://schemas.openxmlformats.org/officeDocument/2006/relationships/image" Target="../media/image23.png"/><Relationship Id="rId4" Type="http://schemas.openxmlformats.org/officeDocument/2006/relationships/hyperlink" Target="https://logo.tmcgeedesign.com/post/lawyer-clipart-png.html" TargetMode="External"/><Relationship Id="rId9" Type="http://schemas.openxmlformats.org/officeDocument/2006/relationships/hyperlink" Target="https://www.pngall.com/unhappy-guy-png/download/45134"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9.xml.rels><?xml version="1.0" encoding="UTF-8" standalone="yes"?>
<Relationships xmlns="http://schemas.openxmlformats.org/package/2006/relationships"><Relationship Id="rId3" Type="http://schemas.openxmlformats.org/officeDocument/2006/relationships/hyperlink" Target="https://clipartix.com/school-play-clipart-image-57549/" TargetMode="External"/><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2.xml.rels><?xml version="1.0" encoding="UTF-8" standalone="yes"?>
<Relationships xmlns="http://schemas.openxmlformats.org/package/2006/relationships"><Relationship Id="rId3" Type="http://schemas.openxmlformats.org/officeDocument/2006/relationships/hyperlink" Target="https://animalia-life.club/qa/pictures/complaint-clipart" TargetMode="External"/><Relationship Id="rId7" Type="http://schemas.openxmlformats.org/officeDocument/2006/relationships/hyperlink" Target="https://paucompany.es/cursos-de-formacion/" TargetMode="External"/><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28.jpg"/><Relationship Id="rId5" Type="http://schemas.openxmlformats.org/officeDocument/2006/relationships/hyperlink" Target="https://mumsgather.blogspot.com/2018/07/children-deprived-of-computer-lessons.html" TargetMode="External"/><Relationship Id="rId4" Type="http://schemas.openxmlformats.org/officeDocument/2006/relationships/image" Target="../media/image27.png"/></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www.cybercrime.gov.in/"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7F11DB4-502B-743D-33A7-050070C056E8}"/>
              </a:ext>
            </a:extLst>
          </p:cNvPr>
          <p:cNvPicPr>
            <a:picLocks noChangeAspect="1"/>
          </p:cNvPicPr>
          <p:nvPr/>
        </p:nvPicPr>
        <p:blipFill rotWithShape="1">
          <a:blip r:embed="rId3"/>
          <a:srcRect t="14735"/>
          <a:stretch/>
        </p:blipFill>
        <p:spPr>
          <a:xfrm>
            <a:off x="508299" y="1604865"/>
            <a:ext cx="8060167" cy="4684954"/>
          </a:xfrm>
          <a:prstGeom prst="rect">
            <a:avLst/>
          </a:prstGeom>
          <a:ln w="228600" cap="sq" cmpd="thickThin">
            <a:solidFill>
              <a:srgbClr val="000000"/>
            </a:solidFill>
            <a:prstDash val="solid"/>
            <a:miter lim="800000"/>
          </a:ln>
          <a:effectLst>
            <a:innerShdw blurRad="76200">
              <a:srgbClr val="000000"/>
            </a:innerShdw>
          </a:effectLst>
        </p:spPr>
      </p:pic>
      <p:sp>
        <p:nvSpPr>
          <p:cNvPr id="10" name="TextBox 9">
            <a:extLst>
              <a:ext uri="{FF2B5EF4-FFF2-40B4-BE49-F238E27FC236}">
                <a16:creationId xmlns:a16="http://schemas.microsoft.com/office/drawing/2014/main" id="{19E7EA62-C829-A810-4FD9-F0652F4A0919}"/>
              </a:ext>
            </a:extLst>
          </p:cNvPr>
          <p:cNvSpPr txBox="1"/>
          <p:nvPr/>
        </p:nvSpPr>
        <p:spPr>
          <a:xfrm>
            <a:off x="508298" y="157955"/>
            <a:ext cx="8060167" cy="1200329"/>
          </a:xfrm>
          <a:prstGeom prst="rect">
            <a:avLst/>
          </a:prstGeom>
          <a:noFill/>
        </p:spPr>
        <p:txBody>
          <a:bodyPr wrap="square" rtlCol="0">
            <a:spAutoFit/>
          </a:bodyPr>
          <a:lstStyle/>
          <a:p>
            <a:pPr algn="ctr"/>
            <a:r>
              <a:rPr lang="en-IN" sz="3600" dirty="0"/>
              <a:t>AMOUNT OF TIME CHILDREN SPEND ONLINE</a:t>
            </a:r>
          </a:p>
        </p:txBody>
      </p:sp>
      <p:sp>
        <p:nvSpPr>
          <p:cNvPr id="11" name="Rectangle 10">
            <a:extLst>
              <a:ext uri="{FF2B5EF4-FFF2-40B4-BE49-F238E27FC236}">
                <a16:creationId xmlns:a16="http://schemas.microsoft.com/office/drawing/2014/main" id="{044BCE93-1D8D-A0A3-741B-A33C0A1FB145}"/>
              </a:ext>
            </a:extLst>
          </p:cNvPr>
          <p:cNvSpPr/>
          <p:nvPr/>
        </p:nvSpPr>
        <p:spPr>
          <a:xfrm>
            <a:off x="5131397" y="2818051"/>
            <a:ext cx="3299909" cy="322730"/>
          </a:xfrm>
          <a:prstGeom prst="rect">
            <a:avLst/>
          </a:prstGeom>
          <a:noFill/>
          <a:ln w="57150">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IN" sz="1350"/>
          </a:p>
        </p:txBody>
      </p:sp>
      <p:sp>
        <p:nvSpPr>
          <p:cNvPr id="12" name="TextBox 11">
            <a:extLst>
              <a:ext uri="{FF2B5EF4-FFF2-40B4-BE49-F238E27FC236}">
                <a16:creationId xmlns:a16="http://schemas.microsoft.com/office/drawing/2014/main" id="{9C447205-0BF5-EC2D-F361-CA42B4DA1F8A}"/>
              </a:ext>
            </a:extLst>
          </p:cNvPr>
          <p:cNvSpPr txBox="1"/>
          <p:nvPr/>
        </p:nvSpPr>
        <p:spPr>
          <a:xfrm>
            <a:off x="5131397" y="6536400"/>
            <a:ext cx="4223387" cy="230832"/>
          </a:xfrm>
          <a:prstGeom prst="rect">
            <a:avLst/>
          </a:prstGeom>
          <a:noFill/>
        </p:spPr>
        <p:txBody>
          <a:bodyPr wrap="square">
            <a:spAutoFit/>
          </a:bodyPr>
          <a:lstStyle/>
          <a:p>
            <a:r>
              <a:rPr lang="en-IN" sz="900" dirty="0"/>
              <a:t>https://www.bcg.com/publications/2022/why-children-are-unsafe-in-cyberspace</a:t>
            </a:r>
          </a:p>
        </p:txBody>
      </p:sp>
    </p:spTree>
    <p:extLst>
      <p:ext uri="{BB962C8B-B14F-4D97-AF65-F5344CB8AC3E}">
        <p14:creationId xmlns:p14="http://schemas.microsoft.com/office/powerpoint/2010/main" val="842631758"/>
      </p:ext>
    </p:extLst>
  </p:cSld>
  <p:clrMapOvr>
    <a:masterClrMapping/>
  </p:clrMapOvr>
  <p:transition spd="slow">
    <p:push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F6C9F-9B9E-5AA1-3AEF-4F870BBAC288}"/>
              </a:ext>
            </a:extLst>
          </p:cNvPr>
          <p:cNvSpPr>
            <a:spLocks noGrp="1"/>
          </p:cNvSpPr>
          <p:nvPr>
            <p:ph type="title"/>
          </p:nvPr>
        </p:nvSpPr>
        <p:spPr>
          <a:xfrm>
            <a:off x="1091682" y="460554"/>
            <a:ext cx="6960635" cy="994172"/>
          </a:xfrm>
        </p:spPr>
        <p:txBody>
          <a:bodyPr>
            <a:noAutofit/>
          </a:bodyPr>
          <a:lstStyle/>
          <a:p>
            <a:pPr algn="ctr"/>
            <a:r>
              <a:rPr lang="en-IN" sz="3600" dirty="0">
                <a:solidFill>
                  <a:schemeClr val="dk1"/>
                </a:solidFill>
              </a:rPr>
              <a:t>Cyber Clubs</a:t>
            </a:r>
          </a:p>
        </p:txBody>
      </p:sp>
      <p:sp>
        <p:nvSpPr>
          <p:cNvPr id="3" name="Google Shape;184;p4">
            <a:extLst>
              <a:ext uri="{FF2B5EF4-FFF2-40B4-BE49-F238E27FC236}">
                <a16:creationId xmlns:a16="http://schemas.microsoft.com/office/drawing/2014/main" id="{20587645-EA10-3CBD-35D9-3879888DCF3D}"/>
              </a:ext>
            </a:extLst>
          </p:cNvPr>
          <p:cNvSpPr txBox="1">
            <a:spLocks noGrp="1"/>
          </p:cNvSpPr>
          <p:nvPr>
            <p:ph idx="1"/>
          </p:nvPr>
        </p:nvSpPr>
        <p:spPr>
          <a:xfrm>
            <a:off x="233264" y="1894115"/>
            <a:ext cx="8677469" cy="4282750"/>
          </a:xfrm>
          <a:prstGeom prst="rect">
            <a:avLst/>
          </a:prstGeom>
          <a:noFill/>
          <a:ln>
            <a:noFill/>
          </a:ln>
        </p:spPr>
        <p:txBody>
          <a:bodyPr spcFirstLastPara="1" wrap="square" lIns="91425" tIns="45700" rIns="91425" bIns="45700" anchor="t" anchorCtr="0">
            <a:normAutofit lnSpcReduction="10000"/>
          </a:bodyPr>
          <a:lstStyle/>
          <a:p>
            <a:pPr lvl="0" algn="l" rtl="0">
              <a:spcBef>
                <a:spcPts val="0"/>
              </a:spcBef>
              <a:spcAft>
                <a:spcPts val="0"/>
              </a:spcAft>
              <a:buSzPts val="2295"/>
              <a:buFont typeface="Wingdings" panose="05000000000000000000" pitchFamily="2" charset="2"/>
              <a:buChar char="v"/>
            </a:pPr>
            <a:r>
              <a:rPr lang="en-US" sz="3200" dirty="0"/>
              <a:t> To create awareness among students and teachers about:</a:t>
            </a:r>
          </a:p>
          <a:p>
            <a:pPr lvl="1">
              <a:spcBef>
                <a:spcPts val="0"/>
              </a:spcBef>
              <a:buSzPts val="2295"/>
              <a:buFont typeface="Wingdings" panose="05000000000000000000" pitchFamily="2" charset="2"/>
              <a:buChar char="v"/>
            </a:pPr>
            <a:r>
              <a:rPr lang="en-US" sz="2800" dirty="0"/>
              <a:t>Cyber Crimes</a:t>
            </a:r>
          </a:p>
          <a:p>
            <a:pPr lvl="1">
              <a:spcBef>
                <a:spcPts val="0"/>
              </a:spcBef>
              <a:buSzPts val="2295"/>
              <a:buFont typeface="Wingdings" panose="05000000000000000000" pitchFamily="2" charset="2"/>
              <a:buChar char="v"/>
            </a:pPr>
            <a:r>
              <a:rPr lang="en-US" sz="2800" dirty="0"/>
              <a:t>Legal Provisions</a:t>
            </a:r>
          </a:p>
          <a:p>
            <a:pPr lvl="1">
              <a:spcBef>
                <a:spcPts val="0"/>
              </a:spcBef>
              <a:buSzPts val="2295"/>
              <a:buFont typeface="Wingdings" panose="05000000000000000000" pitchFamily="2" charset="2"/>
              <a:buChar char="v"/>
            </a:pPr>
            <a:r>
              <a:rPr lang="en-US" sz="2800" dirty="0"/>
              <a:t>Reporting Mechanisms</a:t>
            </a:r>
          </a:p>
          <a:p>
            <a:pPr lvl="1">
              <a:spcBef>
                <a:spcPts val="0"/>
              </a:spcBef>
              <a:buSzPts val="2295"/>
              <a:buFont typeface="Wingdings" panose="05000000000000000000" pitchFamily="2" charset="2"/>
              <a:buChar char="v"/>
            </a:pPr>
            <a:endParaRPr lang="en-US" sz="2800" dirty="0"/>
          </a:p>
          <a:p>
            <a:pPr>
              <a:spcBef>
                <a:spcPts val="0"/>
              </a:spcBef>
              <a:buSzPts val="2295"/>
              <a:buFont typeface="Wingdings" panose="05000000000000000000" pitchFamily="2" charset="2"/>
              <a:buChar char="v"/>
            </a:pPr>
            <a:r>
              <a:rPr lang="en-US" sz="3200" dirty="0"/>
              <a:t>To promote sharing of experiences/information about cyber crimes</a:t>
            </a:r>
          </a:p>
        </p:txBody>
      </p:sp>
    </p:spTree>
    <p:extLst>
      <p:ext uri="{BB962C8B-B14F-4D97-AF65-F5344CB8AC3E}">
        <p14:creationId xmlns:p14="http://schemas.microsoft.com/office/powerpoint/2010/main" val="2352694209"/>
      </p:ext>
    </p:extLst>
  </p:cSld>
  <p:clrMapOvr>
    <a:masterClrMapping/>
  </p:clrMapOvr>
  <p:transition spd="slow">
    <p:push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66E6B2-6C6E-0F05-C04F-2C8C708CEC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9D7005-95C0-C680-0701-70EDD1E8A9C8}"/>
              </a:ext>
            </a:extLst>
          </p:cNvPr>
          <p:cNvSpPr>
            <a:spLocks noGrp="1"/>
          </p:cNvSpPr>
          <p:nvPr>
            <p:ph type="title"/>
          </p:nvPr>
        </p:nvSpPr>
        <p:spPr>
          <a:xfrm>
            <a:off x="1284982" y="305422"/>
            <a:ext cx="6571343" cy="1049235"/>
          </a:xfrm>
        </p:spPr>
        <p:txBody>
          <a:bodyPr>
            <a:normAutofit fontScale="90000"/>
          </a:bodyPr>
          <a:lstStyle/>
          <a:p>
            <a:pPr algn="ctr"/>
            <a:r>
              <a:rPr lang="en-US" sz="3600" b="1" u="sng" cap="none" dirty="0">
                <a:solidFill>
                  <a:schemeClr val="accent1">
                    <a:lumMod val="50000"/>
                  </a:schemeClr>
                </a:solidFill>
                <a:latin typeface="Georgia"/>
              </a:rPr>
              <a:t>Activity</a:t>
            </a:r>
            <a:br>
              <a:rPr lang="en-US" sz="3600" b="1" u="sng" cap="none" dirty="0">
                <a:solidFill>
                  <a:schemeClr val="accent1">
                    <a:lumMod val="50000"/>
                  </a:schemeClr>
                </a:solidFill>
                <a:latin typeface="Georgia"/>
              </a:rPr>
            </a:br>
            <a:r>
              <a:rPr lang="en-US" sz="3600" b="1" u="sng" cap="none" dirty="0">
                <a:solidFill>
                  <a:schemeClr val="accent1">
                    <a:lumMod val="50000"/>
                  </a:schemeClr>
                </a:solidFill>
                <a:latin typeface="Georgia"/>
              </a:rPr>
              <a:t>Know the Crime</a:t>
            </a:r>
            <a:endParaRPr lang="en-IN" sz="3600" b="1" u="sng" cap="none" dirty="0">
              <a:solidFill>
                <a:schemeClr val="accent1">
                  <a:lumMod val="50000"/>
                </a:schemeClr>
              </a:solidFill>
              <a:latin typeface="Georgia"/>
            </a:endParaRPr>
          </a:p>
        </p:txBody>
      </p:sp>
      <p:sp>
        <p:nvSpPr>
          <p:cNvPr id="3" name="Content Placeholder 2">
            <a:extLst>
              <a:ext uri="{FF2B5EF4-FFF2-40B4-BE49-F238E27FC236}">
                <a16:creationId xmlns:a16="http://schemas.microsoft.com/office/drawing/2014/main" id="{4C25B865-1076-482D-00F4-9CCF2F44AB2F}"/>
              </a:ext>
            </a:extLst>
          </p:cNvPr>
          <p:cNvSpPr>
            <a:spLocks noGrp="1"/>
          </p:cNvSpPr>
          <p:nvPr>
            <p:ph idx="1"/>
          </p:nvPr>
        </p:nvSpPr>
        <p:spPr>
          <a:xfrm>
            <a:off x="213258" y="1968759"/>
            <a:ext cx="8714792" cy="4049486"/>
          </a:xfrm>
        </p:spPr>
        <p:txBody>
          <a:bodyPr>
            <a:normAutofit fontScale="92500"/>
          </a:bodyPr>
          <a:lstStyle/>
          <a:p>
            <a:r>
              <a:rPr lang="en-IN" dirty="0"/>
              <a:t>Individual Activity </a:t>
            </a:r>
          </a:p>
          <a:p>
            <a:r>
              <a:rPr lang="en-IN" dirty="0"/>
              <a:t>The teacher makes chits with names of various cyber crimes covered in the content.</a:t>
            </a:r>
          </a:p>
          <a:p>
            <a:r>
              <a:rPr lang="en-IN" dirty="0"/>
              <a:t>Each student picks up one chit and cites any one incident related to that particular cyber crime.</a:t>
            </a:r>
          </a:p>
          <a:p>
            <a:r>
              <a:rPr lang="en-IN" dirty="0"/>
              <a:t>Incident may be:</a:t>
            </a:r>
          </a:p>
          <a:p>
            <a:pPr lvl="1"/>
            <a:r>
              <a:rPr lang="en-IN" dirty="0"/>
              <a:t>Real / </a:t>
            </a:r>
            <a:r>
              <a:rPr lang="en-IN" sz="1800" dirty="0"/>
              <a:t>imaginary</a:t>
            </a:r>
            <a:endParaRPr lang="en-IN" dirty="0"/>
          </a:p>
          <a:p>
            <a:pPr lvl="1"/>
            <a:r>
              <a:rPr lang="en-IN" dirty="0"/>
              <a:t>From a book/movie/newspaper</a:t>
            </a:r>
          </a:p>
          <a:p>
            <a:pPr lvl="1"/>
            <a:r>
              <a:rPr lang="en-IN" dirty="0"/>
              <a:t> Heard from friends/parents/teachers/relatives</a:t>
            </a:r>
          </a:p>
          <a:p>
            <a:pPr lvl="1"/>
            <a:r>
              <a:rPr lang="en-IN" dirty="0"/>
              <a:t>May not reveal names / places</a:t>
            </a:r>
          </a:p>
          <a:p>
            <a:r>
              <a:rPr lang="en-IN" dirty="0"/>
              <a:t>Audience (Other Students) will give suggestions on what should be done</a:t>
            </a:r>
          </a:p>
        </p:txBody>
      </p:sp>
      <p:pic>
        <p:nvPicPr>
          <p:cNvPr id="3074" name="Picture 2">
            <a:extLst>
              <a:ext uri="{FF2B5EF4-FFF2-40B4-BE49-F238E27FC236}">
                <a16:creationId xmlns:a16="http://schemas.microsoft.com/office/drawing/2014/main" id="{2D17401D-011E-BD0E-1C83-7B8415FE22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3195" y="3424385"/>
            <a:ext cx="2863696" cy="190913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0D0B46F-5CFA-8465-D9AB-6E7A1B219619}"/>
              </a:ext>
            </a:extLst>
          </p:cNvPr>
          <p:cNvSpPr txBox="1"/>
          <p:nvPr/>
        </p:nvSpPr>
        <p:spPr>
          <a:xfrm>
            <a:off x="2901056" y="6552578"/>
            <a:ext cx="6584278" cy="300082"/>
          </a:xfrm>
          <a:prstGeom prst="rect">
            <a:avLst/>
          </a:prstGeom>
          <a:noFill/>
        </p:spPr>
        <p:txBody>
          <a:bodyPr wrap="square">
            <a:spAutoFit/>
          </a:bodyPr>
          <a:lstStyle/>
          <a:p>
            <a:r>
              <a:rPr lang="en-IN" sz="1350" dirty="0"/>
              <a:t>https://www.healthspectra.com/wp-content/uploads/2019/05/Share-your-experiences.jpg</a:t>
            </a:r>
          </a:p>
        </p:txBody>
      </p:sp>
    </p:spTree>
    <p:extLst>
      <p:ext uri="{BB962C8B-B14F-4D97-AF65-F5344CB8AC3E}">
        <p14:creationId xmlns:p14="http://schemas.microsoft.com/office/powerpoint/2010/main" val="1524573577"/>
      </p:ext>
    </p:extLst>
  </p:cSld>
  <p:clrMapOvr>
    <a:masterClrMapping/>
  </p:clrMapOvr>
  <p:transition spd="slow">
    <p:push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474CF-6044-F465-14E5-0CA064C187BC}"/>
              </a:ext>
            </a:extLst>
          </p:cNvPr>
          <p:cNvSpPr>
            <a:spLocks noGrp="1"/>
          </p:cNvSpPr>
          <p:nvPr>
            <p:ph type="title"/>
          </p:nvPr>
        </p:nvSpPr>
        <p:spPr>
          <a:xfrm>
            <a:off x="1415499" y="244683"/>
            <a:ext cx="6571343" cy="1406835"/>
          </a:xfrm>
        </p:spPr>
        <p:txBody>
          <a:bodyPr>
            <a:normAutofit/>
          </a:bodyPr>
          <a:lstStyle/>
          <a:p>
            <a:pPr algn="ctr"/>
            <a:r>
              <a:rPr lang="en-US" sz="3600" b="1" u="sng" cap="none" dirty="0">
                <a:solidFill>
                  <a:schemeClr val="accent1">
                    <a:lumMod val="50000"/>
                  </a:schemeClr>
                </a:solidFill>
                <a:latin typeface="Georgia"/>
              </a:rPr>
              <a:t>Activity</a:t>
            </a:r>
            <a:br>
              <a:rPr lang="en-US" sz="3600" b="1" u="sng" cap="none" dirty="0">
                <a:solidFill>
                  <a:schemeClr val="accent1">
                    <a:lumMod val="50000"/>
                  </a:schemeClr>
                </a:solidFill>
                <a:latin typeface="Georgia"/>
              </a:rPr>
            </a:br>
            <a:r>
              <a:rPr lang="en-US" sz="3600" b="1" u="sng" cap="none" dirty="0">
                <a:solidFill>
                  <a:schemeClr val="accent1">
                    <a:lumMod val="50000"/>
                  </a:schemeClr>
                </a:solidFill>
                <a:latin typeface="Georgia"/>
              </a:rPr>
              <a:t>How Smart Are You?</a:t>
            </a:r>
            <a:endParaRPr lang="en-IN" sz="3600" b="1" u="sng" cap="none" dirty="0">
              <a:solidFill>
                <a:schemeClr val="accent1">
                  <a:lumMod val="50000"/>
                </a:schemeClr>
              </a:solidFill>
              <a:latin typeface="Georgia"/>
            </a:endParaRPr>
          </a:p>
        </p:txBody>
      </p:sp>
      <p:sp>
        <p:nvSpPr>
          <p:cNvPr id="3" name="Content Placeholder 2">
            <a:extLst>
              <a:ext uri="{FF2B5EF4-FFF2-40B4-BE49-F238E27FC236}">
                <a16:creationId xmlns:a16="http://schemas.microsoft.com/office/drawing/2014/main" id="{8C94CF56-A736-F850-7E30-DD10047DE5A1}"/>
              </a:ext>
            </a:extLst>
          </p:cNvPr>
          <p:cNvSpPr>
            <a:spLocks noGrp="1"/>
          </p:cNvSpPr>
          <p:nvPr>
            <p:ph idx="1"/>
          </p:nvPr>
        </p:nvSpPr>
        <p:spPr>
          <a:xfrm>
            <a:off x="130629" y="1996751"/>
            <a:ext cx="4609321" cy="4049486"/>
          </a:xfrm>
        </p:spPr>
        <p:txBody>
          <a:bodyPr>
            <a:normAutofit lnSpcReduction="10000"/>
          </a:bodyPr>
          <a:lstStyle/>
          <a:p>
            <a:r>
              <a:rPr lang="en-IN" dirty="0"/>
              <a:t>Group Activity</a:t>
            </a:r>
          </a:p>
          <a:p>
            <a:r>
              <a:rPr lang="en-US" dirty="0"/>
              <a:t>The class is divided into two teams - A and B.</a:t>
            </a:r>
          </a:p>
          <a:p>
            <a:r>
              <a:rPr lang="en-US" dirty="0"/>
              <a:t>One member of team A is secretly given the name of the cyber crime. </a:t>
            </a:r>
          </a:p>
          <a:p>
            <a:r>
              <a:rPr lang="en-US" dirty="0"/>
              <a:t>He /she enacts the given word and team A guesses the name of the crime. </a:t>
            </a:r>
          </a:p>
          <a:p>
            <a:r>
              <a:rPr lang="en-US" dirty="0"/>
              <a:t>The student may enact any incident or clues that may hint at that particular cyber crime.</a:t>
            </a:r>
          </a:p>
        </p:txBody>
      </p:sp>
      <p:pic>
        <p:nvPicPr>
          <p:cNvPr id="2050" name="Picture 2">
            <a:extLst>
              <a:ext uri="{FF2B5EF4-FFF2-40B4-BE49-F238E27FC236}">
                <a16:creationId xmlns:a16="http://schemas.microsoft.com/office/drawing/2014/main" id="{C1CCE942-569D-A401-B2CD-BAD49B57C3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2239" y="1996751"/>
            <a:ext cx="3956352" cy="38442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F63951F-B6E0-D374-A4C7-935B4121B928}"/>
              </a:ext>
            </a:extLst>
          </p:cNvPr>
          <p:cNvSpPr txBox="1"/>
          <p:nvPr/>
        </p:nvSpPr>
        <p:spPr>
          <a:xfrm>
            <a:off x="2183364" y="6557918"/>
            <a:ext cx="7427029" cy="300082"/>
          </a:xfrm>
          <a:prstGeom prst="rect">
            <a:avLst/>
          </a:prstGeom>
          <a:noFill/>
        </p:spPr>
        <p:txBody>
          <a:bodyPr wrap="square">
            <a:spAutoFit/>
          </a:bodyPr>
          <a:lstStyle/>
          <a:p>
            <a:r>
              <a:rPr lang="en-IN" sz="1350" dirty="0"/>
              <a:t>https://www.gamesver.com/wp-content/uploads/2020/02/Illustration-of-Kids-Playing-Charades.jpg</a:t>
            </a:r>
          </a:p>
        </p:txBody>
      </p:sp>
    </p:spTree>
    <p:extLst>
      <p:ext uri="{BB962C8B-B14F-4D97-AF65-F5344CB8AC3E}">
        <p14:creationId xmlns:p14="http://schemas.microsoft.com/office/powerpoint/2010/main" val="4050437614"/>
      </p:ext>
    </p:extLst>
  </p:cSld>
  <p:clrMapOvr>
    <a:masterClrMapping/>
  </p:clrMapOvr>
  <p:transition spd="slow">
    <p:push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87804-B4BC-8830-1F4C-D4EEB9FBAC34}"/>
              </a:ext>
            </a:extLst>
          </p:cNvPr>
          <p:cNvSpPr>
            <a:spLocks noGrp="1"/>
          </p:cNvSpPr>
          <p:nvPr>
            <p:ph type="title"/>
          </p:nvPr>
        </p:nvSpPr>
        <p:spPr/>
        <p:txBody>
          <a:bodyPr>
            <a:normAutofit/>
          </a:bodyPr>
          <a:lstStyle/>
          <a:p>
            <a:pPr algn="ctr"/>
            <a:r>
              <a:rPr lang="en-US" sz="3600" dirty="0"/>
              <a:t>The IT Act</a:t>
            </a:r>
            <a:endParaRPr lang="en-IN" sz="3600" dirty="0"/>
          </a:p>
        </p:txBody>
      </p:sp>
      <p:sp>
        <p:nvSpPr>
          <p:cNvPr id="3" name="Content Placeholder 2">
            <a:extLst>
              <a:ext uri="{FF2B5EF4-FFF2-40B4-BE49-F238E27FC236}">
                <a16:creationId xmlns:a16="http://schemas.microsoft.com/office/drawing/2014/main" id="{6B52080D-E06F-3A9B-5667-C402494D950E}"/>
              </a:ext>
            </a:extLst>
          </p:cNvPr>
          <p:cNvSpPr>
            <a:spLocks noGrp="1"/>
          </p:cNvSpPr>
          <p:nvPr>
            <p:ph idx="1"/>
          </p:nvPr>
        </p:nvSpPr>
        <p:spPr>
          <a:xfrm>
            <a:off x="316189" y="2015734"/>
            <a:ext cx="8284472" cy="1049235"/>
          </a:xfrm>
          <a:ln>
            <a:solidFill>
              <a:schemeClr val="accent1"/>
            </a:solidFill>
          </a:ln>
        </p:spPr>
        <p:txBody>
          <a:bodyPr>
            <a:normAutofit/>
          </a:bodyPr>
          <a:lstStyle/>
          <a:p>
            <a:pPr marL="0" indent="0" algn="just">
              <a:buNone/>
            </a:pPr>
            <a:r>
              <a:rPr lang="en-US" sz="2400" b="0" i="0" dirty="0">
                <a:solidFill>
                  <a:srgbClr val="0D0D0D"/>
                </a:solidFill>
                <a:effectLst/>
                <a:latin typeface="+mj-lt"/>
              </a:rPr>
              <a:t>The IT Act is the primary legislation governing various cyber activities and offenses in India. </a:t>
            </a:r>
            <a:endParaRPr lang="en-IN" sz="2400" dirty="0">
              <a:latin typeface="+mj-lt"/>
            </a:endParaRPr>
          </a:p>
        </p:txBody>
      </p:sp>
      <p:sp>
        <p:nvSpPr>
          <p:cNvPr id="4" name="Content Placeholder 2">
            <a:extLst>
              <a:ext uri="{FF2B5EF4-FFF2-40B4-BE49-F238E27FC236}">
                <a16:creationId xmlns:a16="http://schemas.microsoft.com/office/drawing/2014/main" id="{2E46C904-833A-22AD-6C9C-9242055BC210}"/>
              </a:ext>
            </a:extLst>
          </p:cNvPr>
          <p:cNvSpPr txBox="1">
            <a:spLocks/>
          </p:cNvSpPr>
          <p:nvPr/>
        </p:nvSpPr>
        <p:spPr>
          <a:xfrm>
            <a:off x="272538" y="4520536"/>
            <a:ext cx="8366948" cy="1049235"/>
          </a:xfrm>
          <a:prstGeom prst="rect">
            <a:avLst/>
          </a:prstGeom>
          <a:ln>
            <a:solidFill>
              <a:schemeClr val="accent1"/>
            </a:solidFill>
          </a:ln>
        </p:spPr>
        <p:txBody>
          <a:bodyPr vert="horz" lIns="91440" tIns="45720" rIns="91440" bIns="45720" rtlCol="0" anchor="t">
            <a:normAutofit/>
          </a:bodyPr>
          <a:lst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gn="just">
              <a:buNone/>
            </a:pPr>
            <a:r>
              <a:rPr lang="en-US" sz="2400" dirty="0">
                <a:solidFill>
                  <a:srgbClr val="0D0D0D"/>
                </a:solidFill>
              </a:rPr>
              <a:t>Additionally, it provides legal recognition for </a:t>
            </a:r>
            <a:r>
              <a:rPr lang="en-US" sz="2400" dirty="0">
                <a:solidFill>
                  <a:srgbClr val="FF0000"/>
                </a:solidFill>
              </a:rPr>
              <a:t>electronic documents, digital signatures, </a:t>
            </a:r>
            <a:r>
              <a:rPr lang="en-US" sz="2400" dirty="0">
                <a:solidFill>
                  <a:srgbClr val="0D0D0D"/>
                </a:solidFill>
              </a:rPr>
              <a:t>and </a:t>
            </a:r>
            <a:r>
              <a:rPr lang="en-US" sz="2400" dirty="0">
                <a:solidFill>
                  <a:srgbClr val="FF0000"/>
                </a:solidFill>
              </a:rPr>
              <a:t>electronic governance</a:t>
            </a:r>
            <a:r>
              <a:rPr lang="en-US" sz="2400" dirty="0">
                <a:solidFill>
                  <a:srgbClr val="0D0D0D"/>
                </a:solidFill>
              </a:rPr>
              <a:t>.</a:t>
            </a:r>
            <a:endParaRPr lang="en-IN" sz="2400" dirty="0"/>
          </a:p>
        </p:txBody>
      </p:sp>
      <p:sp>
        <p:nvSpPr>
          <p:cNvPr id="5" name="TextBox 4">
            <a:extLst>
              <a:ext uri="{FF2B5EF4-FFF2-40B4-BE49-F238E27FC236}">
                <a16:creationId xmlns:a16="http://schemas.microsoft.com/office/drawing/2014/main" id="{E9A10A11-7249-A764-F5AC-903FD28186F7}"/>
              </a:ext>
            </a:extLst>
          </p:cNvPr>
          <p:cNvSpPr txBox="1"/>
          <p:nvPr/>
        </p:nvSpPr>
        <p:spPr>
          <a:xfrm>
            <a:off x="355013" y="3377533"/>
            <a:ext cx="8284472" cy="830997"/>
          </a:xfrm>
          <a:prstGeom prst="rect">
            <a:avLst/>
          </a:prstGeom>
          <a:noFill/>
          <a:ln>
            <a:solidFill>
              <a:schemeClr val="accent1"/>
            </a:solidFill>
          </a:ln>
        </p:spPr>
        <p:txBody>
          <a:bodyPr wrap="square" rtlCol="0">
            <a:spAutoFit/>
          </a:bodyPr>
          <a:lstStyle/>
          <a:p>
            <a:pPr algn="just"/>
            <a:r>
              <a:rPr lang="en-US" sz="2400" b="0" i="0" dirty="0">
                <a:solidFill>
                  <a:srgbClr val="0D0D0D"/>
                </a:solidFill>
                <a:effectLst/>
                <a:latin typeface="+mj-lt"/>
              </a:rPr>
              <a:t>It defines offenses such as </a:t>
            </a:r>
            <a:r>
              <a:rPr lang="en-US" sz="2400" b="0" i="0" dirty="0">
                <a:solidFill>
                  <a:srgbClr val="FF0000"/>
                </a:solidFill>
                <a:effectLst/>
                <a:latin typeface="+mj-lt"/>
              </a:rPr>
              <a:t>hacking, data theft, identity theft</a:t>
            </a:r>
            <a:r>
              <a:rPr lang="en-US" sz="2400" b="0" i="0" dirty="0">
                <a:solidFill>
                  <a:srgbClr val="0D0D0D"/>
                </a:solidFill>
                <a:effectLst/>
                <a:latin typeface="+mj-lt"/>
              </a:rPr>
              <a:t>, and </a:t>
            </a:r>
            <a:r>
              <a:rPr lang="en-US" sz="2400" b="0" i="0" dirty="0">
                <a:solidFill>
                  <a:srgbClr val="FF0000"/>
                </a:solidFill>
                <a:effectLst/>
                <a:latin typeface="+mj-lt"/>
              </a:rPr>
              <a:t>cyberterrorism</a:t>
            </a:r>
            <a:r>
              <a:rPr lang="en-US" sz="2400" b="0" i="0" dirty="0">
                <a:solidFill>
                  <a:srgbClr val="0D0D0D"/>
                </a:solidFill>
                <a:effectLst/>
                <a:latin typeface="+mj-lt"/>
              </a:rPr>
              <a:t> and prescribes penalties for offenders. </a:t>
            </a:r>
            <a:endParaRPr lang="en-IN" sz="2400" dirty="0"/>
          </a:p>
        </p:txBody>
      </p:sp>
    </p:spTree>
    <p:extLst>
      <p:ext uri="{BB962C8B-B14F-4D97-AF65-F5344CB8AC3E}">
        <p14:creationId xmlns:p14="http://schemas.microsoft.com/office/powerpoint/2010/main" val="79146905"/>
      </p:ext>
    </p:extLst>
  </p:cSld>
  <p:clrMapOvr>
    <a:masterClrMapping/>
  </p:clrMapOvr>
  <p:transition spd="slow">
    <p:push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43D68-8E4E-58F1-A8B5-E7709DF3E35C}"/>
              </a:ext>
            </a:extLst>
          </p:cNvPr>
          <p:cNvSpPr>
            <a:spLocks noGrp="1"/>
          </p:cNvSpPr>
          <p:nvPr>
            <p:ph type="title"/>
          </p:nvPr>
        </p:nvSpPr>
        <p:spPr>
          <a:xfrm>
            <a:off x="1443491" y="415661"/>
            <a:ext cx="6571343" cy="1049235"/>
          </a:xfrm>
        </p:spPr>
        <p:txBody>
          <a:bodyPr/>
          <a:lstStyle/>
          <a:p>
            <a:pPr algn="ctr"/>
            <a:r>
              <a:rPr lang="en-US" dirty="0"/>
              <a:t>Scenario 1</a:t>
            </a:r>
            <a:endParaRPr lang="en-IN" dirty="0"/>
          </a:p>
        </p:txBody>
      </p:sp>
      <p:sp>
        <p:nvSpPr>
          <p:cNvPr id="3" name="Content Placeholder 2">
            <a:extLst>
              <a:ext uri="{FF2B5EF4-FFF2-40B4-BE49-F238E27FC236}">
                <a16:creationId xmlns:a16="http://schemas.microsoft.com/office/drawing/2014/main" id="{4596AE7E-BD9C-2617-A801-D80A9D5DCC53}"/>
              </a:ext>
            </a:extLst>
          </p:cNvPr>
          <p:cNvSpPr>
            <a:spLocks noGrp="1"/>
          </p:cNvSpPr>
          <p:nvPr>
            <p:ph idx="1"/>
          </p:nvPr>
        </p:nvSpPr>
        <p:spPr>
          <a:xfrm>
            <a:off x="207034" y="2015733"/>
            <a:ext cx="8764437" cy="3901988"/>
          </a:xfrm>
          <a:ln>
            <a:solidFill>
              <a:schemeClr val="accent1"/>
            </a:solidFill>
          </a:ln>
        </p:spPr>
        <p:txBody>
          <a:bodyPr>
            <a:normAutofit/>
          </a:bodyPr>
          <a:lstStyle/>
          <a:p>
            <a:pPr marL="0" indent="0" algn="just">
              <a:buNone/>
            </a:pPr>
            <a:r>
              <a:rPr lang="en-US" sz="2800" b="0" i="0" u="none" strike="noStrike" dirty="0">
                <a:solidFill>
                  <a:srgbClr val="000000"/>
                </a:solidFill>
                <a:effectLst/>
                <a:latin typeface="Times New Roman" panose="02020603050405020304" pitchFamily="18" charset="0"/>
              </a:rPr>
              <a:t>Jatin is a young professional who loves to play online games with his friends and colleagues. In order to discourage his opponents and make them nervous , he sends messages undermining their playing prowess and at times he also uses abusive and offensive words. </a:t>
            </a:r>
            <a:endParaRPr lang="en-IN" sz="3200" dirty="0"/>
          </a:p>
        </p:txBody>
      </p:sp>
    </p:spTree>
    <p:extLst>
      <p:ext uri="{BB962C8B-B14F-4D97-AF65-F5344CB8AC3E}">
        <p14:creationId xmlns:p14="http://schemas.microsoft.com/office/powerpoint/2010/main" val="4043743715"/>
      </p:ext>
    </p:extLst>
  </p:cSld>
  <p:clrMapOvr>
    <a:masterClrMapping/>
  </p:clrMapOvr>
  <p:transition spd="slow">
    <p:push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15355-1ADB-65BE-7B19-E4D0FB822941}"/>
              </a:ext>
            </a:extLst>
          </p:cNvPr>
          <p:cNvSpPr>
            <a:spLocks noGrp="1"/>
          </p:cNvSpPr>
          <p:nvPr>
            <p:ph type="title"/>
          </p:nvPr>
        </p:nvSpPr>
        <p:spPr>
          <a:xfrm>
            <a:off x="1455052" y="428940"/>
            <a:ext cx="6571343" cy="1049235"/>
          </a:xfrm>
        </p:spPr>
        <p:txBody>
          <a:bodyPr>
            <a:noAutofit/>
          </a:bodyPr>
          <a:lstStyle/>
          <a:p>
            <a:pPr algn="ctr"/>
            <a:r>
              <a:rPr lang="en-US" sz="3600" b="0" i="0" dirty="0">
                <a:solidFill>
                  <a:srgbClr val="0D0D0D"/>
                </a:solidFill>
                <a:effectLst/>
              </a:rPr>
              <a:t>Section 66-A</a:t>
            </a:r>
            <a:br>
              <a:rPr lang="en-IN" sz="3600" dirty="0"/>
            </a:br>
            <a:endParaRPr lang="en-IN" sz="3600" dirty="0"/>
          </a:p>
        </p:txBody>
      </p:sp>
      <p:sp>
        <p:nvSpPr>
          <p:cNvPr id="6" name="Oval 5">
            <a:extLst>
              <a:ext uri="{FF2B5EF4-FFF2-40B4-BE49-F238E27FC236}">
                <a16:creationId xmlns:a16="http://schemas.microsoft.com/office/drawing/2014/main" id="{2D5E707C-D1CF-263A-0713-EE4478545334}"/>
              </a:ext>
            </a:extLst>
          </p:cNvPr>
          <p:cNvSpPr/>
          <p:nvPr/>
        </p:nvSpPr>
        <p:spPr>
          <a:xfrm>
            <a:off x="381626" y="2744251"/>
            <a:ext cx="2146853" cy="2056101"/>
          </a:xfrm>
          <a:prstGeom prst="ellipse">
            <a:avLst/>
          </a:prstGeom>
          <a:solidFill>
            <a:schemeClr val="bg1"/>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IN" dirty="0"/>
          </a:p>
        </p:txBody>
      </p:sp>
      <p:sp>
        <p:nvSpPr>
          <p:cNvPr id="7" name="Rectangle 6">
            <a:extLst>
              <a:ext uri="{FF2B5EF4-FFF2-40B4-BE49-F238E27FC236}">
                <a16:creationId xmlns:a16="http://schemas.microsoft.com/office/drawing/2014/main" id="{45633F55-30DD-E707-92F9-CB73F8E998AA}"/>
              </a:ext>
            </a:extLst>
          </p:cNvPr>
          <p:cNvSpPr/>
          <p:nvPr/>
        </p:nvSpPr>
        <p:spPr>
          <a:xfrm>
            <a:off x="2797463" y="2540684"/>
            <a:ext cx="3273287" cy="280769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solidFill>
                  <a:srgbClr val="0D0D0D"/>
                </a:solidFill>
              </a:rPr>
              <a:t>A</a:t>
            </a:r>
            <a:r>
              <a:rPr lang="en-US" sz="2400" b="0" i="0" dirty="0">
                <a:solidFill>
                  <a:srgbClr val="0D0D0D"/>
                </a:solidFill>
                <a:effectLst/>
              </a:rPr>
              <a:t>ddresses the transmission of offensive messages through digital devices, aiming to curb cyberbullying and harassment, especially among children</a:t>
            </a:r>
            <a:endParaRPr lang="en-IN" sz="2400" dirty="0"/>
          </a:p>
        </p:txBody>
      </p:sp>
      <p:sp>
        <p:nvSpPr>
          <p:cNvPr id="8" name="Scroll: Horizontal 7">
            <a:extLst>
              <a:ext uri="{FF2B5EF4-FFF2-40B4-BE49-F238E27FC236}">
                <a16:creationId xmlns:a16="http://schemas.microsoft.com/office/drawing/2014/main" id="{CC6D8534-C436-4446-C6D7-F3A085C4921D}"/>
              </a:ext>
            </a:extLst>
          </p:cNvPr>
          <p:cNvSpPr/>
          <p:nvPr/>
        </p:nvSpPr>
        <p:spPr>
          <a:xfrm>
            <a:off x="6417802" y="2540684"/>
            <a:ext cx="2570922" cy="2499183"/>
          </a:xfrm>
          <a:prstGeom prst="horizontalScroll">
            <a:avLst>
              <a:gd name="adj" fmla="val 8080"/>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0" i="0" dirty="0">
                <a:solidFill>
                  <a:srgbClr val="0D0D0D"/>
                </a:solidFill>
                <a:effectLst/>
              </a:rPr>
              <a:t>Offenders can face imprisonment for up to three years and fines.</a:t>
            </a:r>
            <a:endParaRPr lang="en-IN" sz="2400" dirty="0"/>
          </a:p>
        </p:txBody>
      </p:sp>
      <p:pic>
        <p:nvPicPr>
          <p:cNvPr id="10" name="Picture 9">
            <a:extLst>
              <a:ext uri="{FF2B5EF4-FFF2-40B4-BE49-F238E27FC236}">
                <a16:creationId xmlns:a16="http://schemas.microsoft.com/office/drawing/2014/main" id="{BCA700E1-9F24-4D32-3DEC-01CAF6BB0291}"/>
              </a:ext>
            </a:extLst>
          </p:cNvPr>
          <p:cNvPicPr>
            <a:picLocks noChangeAspect="1"/>
          </p:cNvPicPr>
          <p:nvPr/>
        </p:nvPicPr>
        <p:blipFill>
          <a:blip r:embed="rId2">
            <a:clrChange>
              <a:clrFrom>
                <a:srgbClr val="FFFFFF"/>
              </a:clrFrom>
              <a:clrTo>
                <a:srgbClr val="FFFFFF">
                  <a:alpha val="0"/>
                </a:srgbClr>
              </a:clrTo>
            </a:clrChange>
            <a:extLst>
              <a:ext uri="{837473B0-CC2E-450A-ABE3-18F120FF3D39}">
                <a1611:picAttrSrcUrl xmlns:a1611="http://schemas.microsoft.com/office/drawing/2016/11/main" r:id="rId3"/>
              </a:ext>
            </a:extLst>
          </a:blip>
          <a:stretch>
            <a:fillRect/>
          </a:stretch>
        </p:blipFill>
        <p:spPr>
          <a:xfrm>
            <a:off x="530087" y="2849194"/>
            <a:ext cx="1849932" cy="1846217"/>
          </a:xfrm>
          <a:prstGeom prst="rect">
            <a:avLst/>
          </a:prstGeom>
        </p:spPr>
      </p:pic>
      <p:sp>
        <p:nvSpPr>
          <p:cNvPr id="11" name="TextBox 10">
            <a:extLst>
              <a:ext uri="{FF2B5EF4-FFF2-40B4-BE49-F238E27FC236}">
                <a16:creationId xmlns:a16="http://schemas.microsoft.com/office/drawing/2014/main" id="{C109270F-872B-D302-EDB6-7A4CE0929AED}"/>
              </a:ext>
            </a:extLst>
          </p:cNvPr>
          <p:cNvSpPr txBox="1"/>
          <p:nvPr/>
        </p:nvSpPr>
        <p:spPr>
          <a:xfrm>
            <a:off x="121811" y="6714594"/>
            <a:ext cx="2786543" cy="369332"/>
          </a:xfrm>
          <a:prstGeom prst="rect">
            <a:avLst/>
          </a:prstGeom>
          <a:noFill/>
        </p:spPr>
        <p:txBody>
          <a:bodyPr wrap="square" rtlCol="0">
            <a:spAutoFit/>
          </a:bodyPr>
          <a:lstStyle/>
          <a:p>
            <a:r>
              <a:rPr lang="en-IN" sz="900">
                <a:hlinkClick r:id="rId3" tooltip="http://en.wikipedia.org/wiki/File:Cyberbullying.jpg"/>
              </a:rPr>
              <a:t>This Photo</a:t>
            </a:r>
            <a:r>
              <a:rPr lang="en-IN" sz="900"/>
              <a:t> by Unknown Author is licensed under </a:t>
            </a:r>
            <a:r>
              <a:rPr lang="en-IN" sz="900">
                <a:hlinkClick r:id="rId4" tooltip="https://creativecommons.org/licenses/by-sa/3.0/"/>
              </a:rPr>
              <a:t>CC BY-SA</a:t>
            </a:r>
            <a:endParaRPr lang="en-IN" sz="900"/>
          </a:p>
        </p:txBody>
      </p:sp>
    </p:spTree>
    <p:extLst>
      <p:ext uri="{BB962C8B-B14F-4D97-AF65-F5344CB8AC3E}">
        <p14:creationId xmlns:p14="http://schemas.microsoft.com/office/powerpoint/2010/main" val="1758585144"/>
      </p:ext>
    </p:extLst>
  </p:cSld>
  <p:clrMapOvr>
    <a:masterClrMapping/>
  </p:clrMapOvr>
  <p:transition spd="slow">
    <p:push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F3C53-CCD5-1FB4-A03D-039144CAFD1E}"/>
              </a:ext>
            </a:extLst>
          </p:cNvPr>
          <p:cNvSpPr>
            <a:spLocks noGrp="1"/>
          </p:cNvSpPr>
          <p:nvPr>
            <p:ph type="title"/>
          </p:nvPr>
        </p:nvSpPr>
        <p:spPr/>
        <p:txBody>
          <a:bodyPr>
            <a:normAutofit/>
          </a:bodyPr>
          <a:lstStyle/>
          <a:p>
            <a:pPr algn="ctr"/>
            <a:r>
              <a:rPr lang="en-US" sz="3600" dirty="0"/>
              <a:t>Scenario ii</a:t>
            </a:r>
            <a:endParaRPr lang="en-IN" sz="3600" dirty="0"/>
          </a:p>
        </p:txBody>
      </p:sp>
      <p:sp>
        <p:nvSpPr>
          <p:cNvPr id="3" name="Content Placeholder 2">
            <a:extLst>
              <a:ext uri="{FF2B5EF4-FFF2-40B4-BE49-F238E27FC236}">
                <a16:creationId xmlns:a16="http://schemas.microsoft.com/office/drawing/2014/main" id="{D497E136-6257-62D4-51B1-CEFA56F57AEA}"/>
              </a:ext>
            </a:extLst>
          </p:cNvPr>
          <p:cNvSpPr>
            <a:spLocks noGrp="1"/>
          </p:cNvSpPr>
          <p:nvPr>
            <p:ph idx="1"/>
          </p:nvPr>
        </p:nvSpPr>
        <p:spPr/>
        <p:txBody>
          <a:bodyPr>
            <a:normAutofit/>
          </a:bodyPr>
          <a:lstStyle/>
          <a:p>
            <a:pPr marL="0" indent="0" algn="just">
              <a:buNone/>
            </a:pPr>
            <a:endParaRPr lang="en-US" sz="2800" b="0" i="0" u="none" strike="noStrike" dirty="0">
              <a:solidFill>
                <a:srgbClr val="000000"/>
              </a:solidFill>
              <a:effectLst/>
              <a:latin typeface="Times New Roman" panose="02020603050405020304" pitchFamily="18" charset="0"/>
            </a:endParaRPr>
          </a:p>
          <a:p>
            <a:pPr marL="0" indent="0" algn="just">
              <a:buNone/>
            </a:pPr>
            <a:r>
              <a:rPr lang="en-US" sz="2800" b="0" i="0" u="none" strike="noStrike" dirty="0">
                <a:solidFill>
                  <a:srgbClr val="000000"/>
                </a:solidFill>
                <a:effectLst/>
                <a:latin typeface="Times New Roman" panose="02020603050405020304" pitchFamily="18" charset="0"/>
              </a:rPr>
              <a:t>A shopkeeper sexually exploited a child and filmed the act. He then sold the same on the dark web and also shared with his friends.</a:t>
            </a:r>
            <a:endParaRPr lang="en-IN" sz="3200" dirty="0"/>
          </a:p>
        </p:txBody>
      </p:sp>
    </p:spTree>
    <p:extLst>
      <p:ext uri="{BB962C8B-B14F-4D97-AF65-F5344CB8AC3E}">
        <p14:creationId xmlns:p14="http://schemas.microsoft.com/office/powerpoint/2010/main" val="3316541377"/>
      </p:ext>
    </p:extLst>
  </p:cSld>
  <p:clrMapOvr>
    <a:masterClrMapping/>
  </p:clrMapOvr>
  <p:transition spd="slow">
    <p:push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15355-1ADB-65BE-7B19-E4D0FB822941}"/>
              </a:ext>
            </a:extLst>
          </p:cNvPr>
          <p:cNvSpPr>
            <a:spLocks noGrp="1"/>
          </p:cNvSpPr>
          <p:nvPr>
            <p:ph type="title"/>
          </p:nvPr>
        </p:nvSpPr>
        <p:spPr>
          <a:xfrm>
            <a:off x="1443489" y="640733"/>
            <a:ext cx="6571343" cy="1049235"/>
          </a:xfrm>
        </p:spPr>
        <p:txBody>
          <a:bodyPr>
            <a:noAutofit/>
          </a:bodyPr>
          <a:lstStyle/>
          <a:p>
            <a:pPr algn="ctr"/>
            <a:r>
              <a:rPr lang="en-US" sz="3600" b="0" i="0" dirty="0">
                <a:solidFill>
                  <a:srgbClr val="0D0D0D"/>
                </a:solidFill>
                <a:effectLst/>
                <a:latin typeface="+mn-lt"/>
              </a:rPr>
              <a:t>Section 67-B </a:t>
            </a:r>
            <a:br>
              <a:rPr lang="en-IN" sz="3600" dirty="0">
                <a:latin typeface="+mn-lt"/>
              </a:rPr>
            </a:br>
            <a:endParaRPr lang="en-IN" sz="3600" dirty="0">
              <a:latin typeface="+mn-lt"/>
            </a:endParaRPr>
          </a:p>
        </p:txBody>
      </p:sp>
      <p:sp>
        <p:nvSpPr>
          <p:cNvPr id="6" name="Oval 5">
            <a:extLst>
              <a:ext uri="{FF2B5EF4-FFF2-40B4-BE49-F238E27FC236}">
                <a16:creationId xmlns:a16="http://schemas.microsoft.com/office/drawing/2014/main" id="{2D5E707C-D1CF-263A-0713-EE4478545334}"/>
              </a:ext>
            </a:extLst>
          </p:cNvPr>
          <p:cNvSpPr/>
          <p:nvPr/>
        </p:nvSpPr>
        <p:spPr>
          <a:xfrm>
            <a:off x="370064" y="2610220"/>
            <a:ext cx="2146853" cy="2056101"/>
          </a:xfrm>
          <a:prstGeom prst="ellipse">
            <a:avLst/>
          </a:prstGeom>
          <a:solidFill>
            <a:schemeClr val="bg1"/>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IN" dirty="0"/>
          </a:p>
        </p:txBody>
      </p:sp>
      <p:sp>
        <p:nvSpPr>
          <p:cNvPr id="7" name="Rectangle 6">
            <a:extLst>
              <a:ext uri="{FF2B5EF4-FFF2-40B4-BE49-F238E27FC236}">
                <a16:creationId xmlns:a16="http://schemas.microsoft.com/office/drawing/2014/main" id="{45633F55-30DD-E707-92F9-CB73F8E998AA}"/>
              </a:ext>
            </a:extLst>
          </p:cNvPr>
          <p:cNvSpPr/>
          <p:nvPr/>
        </p:nvSpPr>
        <p:spPr>
          <a:xfrm>
            <a:off x="2612821" y="2409636"/>
            <a:ext cx="3614479" cy="236651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n-US" sz="2400" dirty="0">
                <a:solidFill>
                  <a:srgbClr val="0D0D0D"/>
                </a:solidFill>
              </a:rPr>
              <a:t>I</a:t>
            </a:r>
            <a:r>
              <a:rPr lang="en-US" sz="2400" b="0" i="0" dirty="0">
                <a:solidFill>
                  <a:srgbClr val="0D0D0D"/>
                </a:solidFill>
                <a:effectLst/>
              </a:rPr>
              <a:t>mposes penalties for publishing or transmitting material depicting children in sexually explicit acts online, safeguarding minors from exploitation.</a:t>
            </a:r>
            <a:endParaRPr lang="en-US" sz="2400" dirty="0">
              <a:solidFill>
                <a:srgbClr val="0D0D0D"/>
              </a:solidFill>
            </a:endParaRPr>
          </a:p>
        </p:txBody>
      </p:sp>
      <p:sp>
        <p:nvSpPr>
          <p:cNvPr id="8" name="Scroll: Horizontal 7">
            <a:extLst>
              <a:ext uri="{FF2B5EF4-FFF2-40B4-BE49-F238E27FC236}">
                <a16:creationId xmlns:a16="http://schemas.microsoft.com/office/drawing/2014/main" id="{CC6D8534-C436-4446-C6D7-F3A085C4921D}"/>
              </a:ext>
            </a:extLst>
          </p:cNvPr>
          <p:cNvSpPr/>
          <p:nvPr/>
        </p:nvSpPr>
        <p:spPr>
          <a:xfrm>
            <a:off x="6481308" y="2185227"/>
            <a:ext cx="2292628" cy="2920108"/>
          </a:xfrm>
          <a:prstGeom prst="horizontalScroll">
            <a:avLst>
              <a:gd name="adj" fmla="val 8080"/>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0" i="0" dirty="0">
                <a:solidFill>
                  <a:srgbClr val="0D0D0D"/>
                </a:solidFill>
                <a:effectLst/>
              </a:rPr>
              <a:t>Offenders can face imprisonment for up to </a:t>
            </a:r>
            <a:r>
              <a:rPr lang="en-US" sz="2400" dirty="0">
                <a:solidFill>
                  <a:srgbClr val="0D0D0D"/>
                </a:solidFill>
              </a:rPr>
              <a:t>Seven</a:t>
            </a:r>
            <a:r>
              <a:rPr lang="en-US" sz="2400" b="0" i="0" dirty="0">
                <a:solidFill>
                  <a:srgbClr val="0D0D0D"/>
                </a:solidFill>
                <a:effectLst/>
              </a:rPr>
              <a:t> years and fines or both</a:t>
            </a:r>
            <a:endParaRPr lang="en-IN" sz="2400" dirty="0"/>
          </a:p>
        </p:txBody>
      </p:sp>
      <p:pic>
        <p:nvPicPr>
          <p:cNvPr id="4" name="Picture 3">
            <a:extLst>
              <a:ext uri="{FF2B5EF4-FFF2-40B4-BE49-F238E27FC236}">
                <a16:creationId xmlns:a16="http://schemas.microsoft.com/office/drawing/2014/main" id="{F4386DDA-42B8-F13B-2A9A-200EBA3E6AEE}"/>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370064" y="2637731"/>
            <a:ext cx="2146853" cy="2278967"/>
          </a:xfrm>
          <a:prstGeom prst="rect">
            <a:avLst/>
          </a:prstGeom>
        </p:spPr>
      </p:pic>
      <p:pic>
        <p:nvPicPr>
          <p:cNvPr id="16" name="Picture 15">
            <a:extLst>
              <a:ext uri="{FF2B5EF4-FFF2-40B4-BE49-F238E27FC236}">
                <a16:creationId xmlns:a16="http://schemas.microsoft.com/office/drawing/2014/main" id="{6D7E2BE9-7569-8FB0-BA42-F09FD77F89E1}"/>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370064" y="2519468"/>
            <a:ext cx="2146853" cy="2146853"/>
          </a:xfrm>
          <a:prstGeom prst="rect">
            <a:avLst/>
          </a:prstGeom>
        </p:spPr>
      </p:pic>
      <p:sp>
        <p:nvSpPr>
          <p:cNvPr id="14" name="TextBox 13">
            <a:extLst>
              <a:ext uri="{FF2B5EF4-FFF2-40B4-BE49-F238E27FC236}">
                <a16:creationId xmlns:a16="http://schemas.microsoft.com/office/drawing/2014/main" id="{D816BAD3-7132-A998-21CC-445FB968EF75}"/>
              </a:ext>
            </a:extLst>
          </p:cNvPr>
          <p:cNvSpPr txBox="1"/>
          <p:nvPr/>
        </p:nvSpPr>
        <p:spPr>
          <a:xfrm>
            <a:off x="474314" y="3429000"/>
            <a:ext cx="1938351" cy="461665"/>
          </a:xfrm>
          <a:prstGeom prst="rect">
            <a:avLst/>
          </a:prstGeom>
          <a:noFill/>
        </p:spPr>
        <p:txBody>
          <a:bodyPr wrap="none" rtlCol="0">
            <a:spAutoFit/>
          </a:bodyPr>
          <a:lstStyle/>
          <a:p>
            <a:r>
              <a:rPr lang="en-US" sz="2400" b="1" dirty="0"/>
              <a:t>Exploitation</a:t>
            </a:r>
            <a:endParaRPr lang="en-IN" sz="2400" b="1" dirty="0"/>
          </a:p>
        </p:txBody>
      </p:sp>
    </p:spTree>
    <p:extLst>
      <p:ext uri="{BB962C8B-B14F-4D97-AF65-F5344CB8AC3E}">
        <p14:creationId xmlns:p14="http://schemas.microsoft.com/office/powerpoint/2010/main" val="968814685"/>
      </p:ext>
    </p:extLst>
  </p:cSld>
  <p:clrMapOvr>
    <a:masterClrMapping/>
  </p:clrMapOvr>
  <p:transition spd="slow">
    <p:push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13673-107C-1789-52E3-55D1AEF079D2}"/>
              </a:ext>
            </a:extLst>
          </p:cNvPr>
          <p:cNvSpPr>
            <a:spLocks noGrp="1"/>
          </p:cNvSpPr>
          <p:nvPr>
            <p:ph type="title"/>
          </p:nvPr>
        </p:nvSpPr>
        <p:spPr/>
        <p:txBody>
          <a:bodyPr>
            <a:normAutofit/>
          </a:bodyPr>
          <a:lstStyle/>
          <a:p>
            <a:pPr algn="ctr"/>
            <a:r>
              <a:rPr lang="en-US" sz="3600" dirty="0"/>
              <a:t>Scenario 3</a:t>
            </a:r>
            <a:endParaRPr lang="en-IN" sz="3600" dirty="0"/>
          </a:p>
        </p:txBody>
      </p:sp>
      <p:sp>
        <p:nvSpPr>
          <p:cNvPr id="3" name="Content Placeholder 2">
            <a:extLst>
              <a:ext uri="{FF2B5EF4-FFF2-40B4-BE49-F238E27FC236}">
                <a16:creationId xmlns:a16="http://schemas.microsoft.com/office/drawing/2014/main" id="{7F85B431-FCF5-47E4-9142-0227BC96296B}"/>
              </a:ext>
            </a:extLst>
          </p:cNvPr>
          <p:cNvSpPr>
            <a:spLocks noGrp="1"/>
          </p:cNvSpPr>
          <p:nvPr>
            <p:ph idx="1"/>
          </p:nvPr>
        </p:nvSpPr>
        <p:spPr/>
        <p:txBody>
          <a:bodyPr>
            <a:normAutofit/>
          </a:bodyPr>
          <a:lstStyle/>
          <a:p>
            <a:pPr marL="0" indent="0" algn="just">
              <a:buNone/>
            </a:pPr>
            <a:r>
              <a:rPr lang="en-US" sz="2800" b="0" i="0" u="none" strike="noStrike" dirty="0">
                <a:solidFill>
                  <a:srgbClr val="000000"/>
                </a:solidFill>
                <a:effectLst/>
                <a:latin typeface="Times New Roman" panose="02020603050405020304" pitchFamily="18" charset="0"/>
              </a:rPr>
              <a:t>Sarah, receives an email from her company's IT department, instructing her to update her software. She clicks on the provided link, unknowingly downloading ransomware onto her computer that encrypt/damage her data</a:t>
            </a:r>
            <a:endParaRPr lang="en-IN" sz="3200" dirty="0"/>
          </a:p>
        </p:txBody>
      </p:sp>
    </p:spTree>
    <p:extLst>
      <p:ext uri="{BB962C8B-B14F-4D97-AF65-F5344CB8AC3E}">
        <p14:creationId xmlns:p14="http://schemas.microsoft.com/office/powerpoint/2010/main" val="877980623"/>
      </p:ext>
    </p:extLst>
  </p:cSld>
  <p:clrMapOvr>
    <a:masterClrMapping/>
  </p:clrMapOvr>
  <p:transition spd="slow">
    <p:push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15355-1ADB-65BE-7B19-E4D0FB822941}"/>
              </a:ext>
            </a:extLst>
          </p:cNvPr>
          <p:cNvSpPr>
            <a:spLocks noGrp="1"/>
          </p:cNvSpPr>
          <p:nvPr>
            <p:ph type="title"/>
          </p:nvPr>
        </p:nvSpPr>
        <p:spPr/>
        <p:txBody>
          <a:bodyPr>
            <a:normAutofit/>
          </a:bodyPr>
          <a:lstStyle/>
          <a:p>
            <a:pPr algn="ctr"/>
            <a:r>
              <a:rPr lang="en-US" sz="3600" b="0" i="0" dirty="0">
                <a:solidFill>
                  <a:srgbClr val="0D0D0D"/>
                </a:solidFill>
                <a:effectLst/>
                <a:latin typeface="+mn-lt"/>
              </a:rPr>
              <a:t>Section 43</a:t>
            </a:r>
            <a:endParaRPr lang="en-IN" sz="3600" dirty="0">
              <a:latin typeface="+mn-lt"/>
            </a:endParaRPr>
          </a:p>
        </p:txBody>
      </p:sp>
      <p:sp>
        <p:nvSpPr>
          <p:cNvPr id="6" name="Oval 5">
            <a:extLst>
              <a:ext uri="{FF2B5EF4-FFF2-40B4-BE49-F238E27FC236}">
                <a16:creationId xmlns:a16="http://schemas.microsoft.com/office/drawing/2014/main" id="{2D5E707C-D1CF-263A-0713-EE4478545334}"/>
              </a:ext>
            </a:extLst>
          </p:cNvPr>
          <p:cNvSpPr/>
          <p:nvPr/>
        </p:nvSpPr>
        <p:spPr>
          <a:xfrm>
            <a:off x="370064" y="2610220"/>
            <a:ext cx="2146853" cy="2056101"/>
          </a:xfrm>
          <a:prstGeom prst="ellipse">
            <a:avLst/>
          </a:prstGeom>
          <a:solidFill>
            <a:schemeClr val="bg1"/>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IN" dirty="0"/>
          </a:p>
        </p:txBody>
      </p:sp>
      <p:sp>
        <p:nvSpPr>
          <p:cNvPr id="7" name="Rectangle 6">
            <a:extLst>
              <a:ext uri="{FF2B5EF4-FFF2-40B4-BE49-F238E27FC236}">
                <a16:creationId xmlns:a16="http://schemas.microsoft.com/office/drawing/2014/main" id="{45633F55-30DD-E707-92F9-CB73F8E998AA}"/>
              </a:ext>
            </a:extLst>
          </p:cNvPr>
          <p:cNvSpPr/>
          <p:nvPr/>
        </p:nvSpPr>
        <p:spPr>
          <a:xfrm>
            <a:off x="2918297" y="2329132"/>
            <a:ext cx="3307405" cy="286345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0" i="0" dirty="0">
                <a:solidFill>
                  <a:srgbClr val="0D0D0D"/>
                </a:solidFill>
                <a:effectLst/>
              </a:rPr>
              <a:t>Penalizes downloading data that leads to malware or ransomware attacks, emphasizing the importance of cybersecurity measures to protect children from online threats.</a:t>
            </a:r>
            <a:endParaRPr lang="en-US" sz="2400" dirty="0">
              <a:solidFill>
                <a:srgbClr val="0D0D0D"/>
              </a:solidFill>
            </a:endParaRPr>
          </a:p>
        </p:txBody>
      </p:sp>
      <p:sp>
        <p:nvSpPr>
          <p:cNvPr id="8" name="Scroll: Horizontal 7">
            <a:extLst>
              <a:ext uri="{FF2B5EF4-FFF2-40B4-BE49-F238E27FC236}">
                <a16:creationId xmlns:a16="http://schemas.microsoft.com/office/drawing/2014/main" id="{CC6D8534-C436-4446-C6D7-F3A085C4921D}"/>
              </a:ext>
            </a:extLst>
          </p:cNvPr>
          <p:cNvSpPr/>
          <p:nvPr/>
        </p:nvSpPr>
        <p:spPr>
          <a:xfrm>
            <a:off x="6545098" y="2550483"/>
            <a:ext cx="2199167" cy="2453763"/>
          </a:xfrm>
          <a:prstGeom prst="horizontalScroll">
            <a:avLst>
              <a:gd name="adj" fmla="val 8080"/>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0" i="0" dirty="0">
                <a:solidFill>
                  <a:srgbClr val="0D0D0D"/>
                </a:solidFill>
                <a:effectLst/>
              </a:rPr>
              <a:t>Offenders can face penalties of up to one crore rupees.</a:t>
            </a:r>
            <a:endParaRPr lang="en-IN" sz="2400" dirty="0"/>
          </a:p>
        </p:txBody>
      </p:sp>
      <p:pic>
        <p:nvPicPr>
          <p:cNvPr id="5" name="Picture 4">
            <a:extLst>
              <a:ext uri="{FF2B5EF4-FFF2-40B4-BE49-F238E27FC236}">
                <a16:creationId xmlns:a16="http://schemas.microsoft.com/office/drawing/2014/main" id="{53C39892-2598-BD3C-55DD-637BAC0E43F7}"/>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6555" t="-699" r="16286" b="11053"/>
          <a:stretch/>
        </p:blipFill>
        <p:spPr>
          <a:xfrm>
            <a:off x="399735" y="2775483"/>
            <a:ext cx="2063175" cy="1863326"/>
          </a:xfrm>
          <a:prstGeom prst="ellipse">
            <a:avLst/>
          </a:prstGeom>
        </p:spPr>
      </p:pic>
      <p:pic>
        <p:nvPicPr>
          <p:cNvPr id="16" name="Picture 15">
            <a:extLst>
              <a:ext uri="{FF2B5EF4-FFF2-40B4-BE49-F238E27FC236}">
                <a16:creationId xmlns:a16="http://schemas.microsoft.com/office/drawing/2014/main" id="{6D7E2BE9-7569-8FB0-BA42-F09FD77F89E1}"/>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399735" y="2569228"/>
            <a:ext cx="2146853" cy="2146853"/>
          </a:xfrm>
          <a:prstGeom prst="rect">
            <a:avLst/>
          </a:prstGeom>
        </p:spPr>
      </p:pic>
      <p:sp>
        <p:nvSpPr>
          <p:cNvPr id="9" name="TextBox 8">
            <a:extLst>
              <a:ext uri="{FF2B5EF4-FFF2-40B4-BE49-F238E27FC236}">
                <a16:creationId xmlns:a16="http://schemas.microsoft.com/office/drawing/2014/main" id="{5887D20D-C514-E209-9D5C-771C32641858}"/>
              </a:ext>
            </a:extLst>
          </p:cNvPr>
          <p:cNvSpPr txBox="1"/>
          <p:nvPr/>
        </p:nvSpPr>
        <p:spPr>
          <a:xfrm>
            <a:off x="160824" y="7043112"/>
            <a:ext cx="2993193" cy="369332"/>
          </a:xfrm>
          <a:prstGeom prst="rect">
            <a:avLst/>
          </a:prstGeom>
          <a:noFill/>
        </p:spPr>
        <p:txBody>
          <a:bodyPr wrap="square" rtlCol="0">
            <a:spAutoFit/>
          </a:bodyPr>
          <a:lstStyle/>
          <a:p>
            <a:r>
              <a:rPr lang="en-IN" sz="900">
                <a:hlinkClick r:id="rId3" tooltip="https://www.ohioemployerlawblog.com/2019/11/eeoc-settlement-provides-expensive.html"/>
              </a:rPr>
              <a:t>This Photo</a:t>
            </a:r>
            <a:r>
              <a:rPr lang="en-IN" sz="900"/>
              <a:t> by Unknown Author is licensed under </a:t>
            </a:r>
            <a:r>
              <a:rPr lang="en-IN" sz="900">
                <a:hlinkClick r:id="rId6" tooltip="https://creativecommons.org/licenses/by-nc-nd/3.0/"/>
              </a:rPr>
              <a:t>CC BY-NC-ND</a:t>
            </a:r>
            <a:endParaRPr lang="en-IN" sz="900"/>
          </a:p>
        </p:txBody>
      </p:sp>
      <p:sp>
        <p:nvSpPr>
          <p:cNvPr id="14" name="TextBox 13">
            <a:extLst>
              <a:ext uri="{FF2B5EF4-FFF2-40B4-BE49-F238E27FC236}">
                <a16:creationId xmlns:a16="http://schemas.microsoft.com/office/drawing/2014/main" id="{D816BAD3-7132-A998-21CC-445FB968EF75}"/>
              </a:ext>
            </a:extLst>
          </p:cNvPr>
          <p:cNvSpPr txBox="1"/>
          <p:nvPr/>
        </p:nvSpPr>
        <p:spPr>
          <a:xfrm>
            <a:off x="317748" y="3476313"/>
            <a:ext cx="2310825" cy="461665"/>
          </a:xfrm>
          <a:prstGeom prst="rect">
            <a:avLst/>
          </a:prstGeom>
          <a:noFill/>
        </p:spPr>
        <p:txBody>
          <a:bodyPr wrap="none" rtlCol="0">
            <a:spAutoFit/>
          </a:bodyPr>
          <a:lstStyle/>
          <a:p>
            <a:r>
              <a:rPr lang="en-US" sz="2400" b="1" dirty="0"/>
              <a:t>Online Threats</a:t>
            </a:r>
            <a:endParaRPr lang="en-IN" sz="2400" b="1" dirty="0"/>
          </a:p>
        </p:txBody>
      </p:sp>
    </p:spTree>
    <p:extLst>
      <p:ext uri="{BB962C8B-B14F-4D97-AF65-F5344CB8AC3E}">
        <p14:creationId xmlns:p14="http://schemas.microsoft.com/office/powerpoint/2010/main" val="70719665"/>
      </p:ext>
    </p:extLst>
  </p:cSld>
  <p:clrMapOvr>
    <a:masterClrMapping/>
  </p:clrMapOvr>
  <p:transition spd="slow">
    <p:push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09904F-FBF8-9BEB-1C2B-6CECA70CE857}"/>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B0CC2138-B948-6593-9739-AF3F6B0AF23A}"/>
              </a:ext>
            </a:extLst>
          </p:cNvPr>
          <p:cNvPicPr>
            <a:picLocks noChangeAspect="1"/>
          </p:cNvPicPr>
          <p:nvPr/>
        </p:nvPicPr>
        <p:blipFill>
          <a:blip r:embed="rId3"/>
          <a:stretch>
            <a:fillRect/>
          </a:stretch>
        </p:blipFill>
        <p:spPr>
          <a:xfrm>
            <a:off x="669664" y="541175"/>
            <a:ext cx="7955279" cy="5570375"/>
          </a:xfrm>
          <a:prstGeom prst="rect">
            <a:avLst/>
          </a:prstGeom>
          <a:ln w="228600" cap="sq" cmpd="thickThin">
            <a:solidFill>
              <a:srgbClr val="000000"/>
            </a:solidFill>
            <a:prstDash val="solid"/>
            <a:miter lim="800000"/>
          </a:ln>
          <a:effectLst>
            <a:innerShdw blurRad="76200">
              <a:srgbClr val="000000"/>
            </a:innerShdw>
          </a:effectLst>
        </p:spPr>
      </p:pic>
      <p:sp>
        <p:nvSpPr>
          <p:cNvPr id="4" name="TextBox 3">
            <a:extLst>
              <a:ext uri="{FF2B5EF4-FFF2-40B4-BE49-F238E27FC236}">
                <a16:creationId xmlns:a16="http://schemas.microsoft.com/office/drawing/2014/main" id="{EF2883C3-C332-0371-C5F6-76D76DDB868B}"/>
              </a:ext>
            </a:extLst>
          </p:cNvPr>
          <p:cNvSpPr txBox="1"/>
          <p:nvPr/>
        </p:nvSpPr>
        <p:spPr>
          <a:xfrm>
            <a:off x="5175338" y="6513244"/>
            <a:ext cx="4223387" cy="230832"/>
          </a:xfrm>
          <a:prstGeom prst="rect">
            <a:avLst/>
          </a:prstGeom>
          <a:noFill/>
        </p:spPr>
        <p:txBody>
          <a:bodyPr wrap="square">
            <a:spAutoFit/>
          </a:bodyPr>
          <a:lstStyle/>
          <a:p>
            <a:r>
              <a:rPr lang="en-IN" sz="900" dirty="0"/>
              <a:t>https://www.bcg.com/publications/2022/why-children-are-unsafe-in-cyberspace</a:t>
            </a:r>
          </a:p>
        </p:txBody>
      </p:sp>
    </p:spTree>
    <p:extLst>
      <p:ext uri="{BB962C8B-B14F-4D97-AF65-F5344CB8AC3E}">
        <p14:creationId xmlns:p14="http://schemas.microsoft.com/office/powerpoint/2010/main" val="1481117712"/>
      </p:ext>
    </p:extLst>
  </p:cSld>
  <p:clrMapOvr>
    <a:masterClrMapping/>
  </p:clrMapOvr>
  <p:transition spd="slow">
    <p:push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FF8C4-5756-6C2D-BF21-A8EEAC795A41}"/>
              </a:ext>
            </a:extLst>
          </p:cNvPr>
          <p:cNvSpPr>
            <a:spLocks noGrp="1"/>
          </p:cNvSpPr>
          <p:nvPr>
            <p:ph type="title"/>
          </p:nvPr>
        </p:nvSpPr>
        <p:spPr>
          <a:xfrm>
            <a:off x="619932" y="193421"/>
            <a:ext cx="7904135" cy="1049235"/>
          </a:xfrm>
        </p:spPr>
        <p:txBody>
          <a:bodyPr>
            <a:normAutofit/>
          </a:bodyPr>
          <a:lstStyle/>
          <a:p>
            <a:pPr algn="ctr"/>
            <a:r>
              <a:rPr lang="en-US" dirty="0"/>
              <a:t>List of provisions for punishment of cyber crimes in India</a:t>
            </a:r>
            <a:endParaRPr lang="en-IN" dirty="0"/>
          </a:p>
        </p:txBody>
      </p:sp>
      <p:pic>
        <p:nvPicPr>
          <p:cNvPr id="5" name="Content Placeholder 4">
            <a:extLst>
              <a:ext uri="{FF2B5EF4-FFF2-40B4-BE49-F238E27FC236}">
                <a16:creationId xmlns:a16="http://schemas.microsoft.com/office/drawing/2014/main" id="{DC0B6D30-CD3A-DDBB-C0D2-1EBEBDA6FB94}"/>
              </a:ext>
            </a:extLst>
          </p:cNvPr>
          <p:cNvPicPr>
            <a:picLocks noGrp="1" noChangeAspect="1"/>
          </p:cNvPicPr>
          <p:nvPr>
            <p:ph idx="1"/>
          </p:nvPr>
        </p:nvPicPr>
        <p:blipFill>
          <a:blip r:embed="rId2"/>
          <a:stretch>
            <a:fillRect/>
          </a:stretch>
        </p:blipFill>
        <p:spPr>
          <a:xfrm>
            <a:off x="790415" y="1242656"/>
            <a:ext cx="7470182" cy="5560562"/>
          </a:xfrm>
        </p:spPr>
      </p:pic>
    </p:spTree>
    <p:extLst>
      <p:ext uri="{BB962C8B-B14F-4D97-AF65-F5344CB8AC3E}">
        <p14:creationId xmlns:p14="http://schemas.microsoft.com/office/powerpoint/2010/main" val="3612856156"/>
      </p:ext>
    </p:extLst>
  </p:cSld>
  <p:clrMapOvr>
    <a:masterClrMapping/>
  </p:clrMapOvr>
  <p:transition spd="slow">
    <p:push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CC900073-BF13-1D1F-96A8-6CAFF7B8319B}"/>
              </a:ext>
            </a:extLst>
          </p:cNvPr>
          <p:cNvGraphicFramePr>
            <a:graphicFrameLocks noGrp="1"/>
          </p:cNvGraphicFramePr>
          <p:nvPr>
            <p:ph idx="1"/>
            <p:extLst>
              <p:ext uri="{D42A27DB-BD31-4B8C-83A1-F6EECF244321}">
                <p14:modId xmlns:p14="http://schemas.microsoft.com/office/powerpoint/2010/main" val="1043172070"/>
              </p:ext>
            </p:extLst>
          </p:nvPr>
        </p:nvGraphicFramePr>
        <p:xfrm>
          <a:off x="3099661" y="1230173"/>
          <a:ext cx="5943550" cy="5361148"/>
        </p:xfrm>
        <a:graphic>
          <a:graphicData uri="http://schemas.openxmlformats.org/drawingml/2006/table">
            <a:tbl>
              <a:tblPr>
                <a:tableStyleId>{22838BEF-8BB2-4498-84A7-C5851F593DF1}</a:tableStyleId>
              </a:tblPr>
              <a:tblGrid>
                <a:gridCol w="979705">
                  <a:extLst>
                    <a:ext uri="{9D8B030D-6E8A-4147-A177-3AD203B41FA5}">
                      <a16:colId xmlns:a16="http://schemas.microsoft.com/office/drawing/2014/main" val="1099915820"/>
                    </a:ext>
                  </a:extLst>
                </a:gridCol>
                <a:gridCol w="4963845">
                  <a:extLst>
                    <a:ext uri="{9D8B030D-6E8A-4147-A177-3AD203B41FA5}">
                      <a16:colId xmlns:a16="http://schemas.microsoft.com/office/drawing/2014/main" val="1290001526"/>
                    </a:ext>
                  </a:extLst>
                </a:gridCol>
              </a:tblGrid>
              <a:tr h="282651">
                <a:tc>
                  <a:txBody>
                    <a:bodyPr/>
                    <a:lstStyle/>
                    <a:p>
                      <a:pPr marL="88900" marR="88900" algn="l" rtl="0" fontAlgn="ctr">
                        <a:spcBef>
                          <a:spcPts val="0"/>
                        </a:spcBef>
                        <a:spcAft>
                          <a:spcPts val="0"/>
                        </a:spcAft>
                      </a:pPr>
                      <a:r>
                        <a:rPr lang="en-IN" sz="1600" b="1" u="none" strike="noStrike" dirty="0">
                          <a:solidFill>
                            <a:srgbClr val="000000"/>
                          </a:solidFill>
                          <a:effectLst/>
                        </a:rPr>
                        <a:t>Section</a:t>
                      </a:r>
                      <a:endParaRPr lang="en-IN" sz="1600" dirty="0">
                        <a:effectLst/>
                        <a:latin typeface="+mn-lt"/>
                      </a:endParaRPr>
                    </a:p>
                  </a:txBody>
                  <a:tcPr marL="32995" marR="32995" marT="23756" marB="23756" anchor="ctr"/>
                </a:tc>
                <a:tc>
                  <a:txBody>
                    <a:bodyPr/>
                    <a:lstStyle/>
                    <a:p>
                      <a:pPr marL="88900" marR="88900" algn="l" rtl="0" fontAlgn="ctr">
                        <a:spcBef>
                          <a:spcPts val="0"/>
                        </a:spcBef>
                        <a:spcAft>
                          <a:spcPts val="0"/>
                        </a:spcAft>
                      </a:pPr>
                      <a:r>
                        <a:rPr lang="en-IN" sz="1600" b="1" u="none" strike="noStrike" dirty="0">
                          <a:solidFill>
                            <a:srgbClr val="000000"/>
                          </a:solidFill>
                          <a:effectLst/>
                        </a:rPr>
                        <a:t>Offence</a:t>
                      </a:r>
                      <a:endParaRPr lang="en-IN" sz="1600" dirty="0">
                        <a:effectLst/>
                        <a:latin typeface="+mn-lt"/>
                      </a:endParaRPr>
                    </a:p>
                  </a:txBody>
                  <a:tcPr marL="32995" marR="32995" marT="23756" marB="23756" anchor="ctr"/>
                </a:tc>
                <a:extLst>
                  <a:ext uri="{0D108BD9-81ED-4DB2-BD59-A6C34878D82A}">
                    <a16:rowId xmlns:a16="http://schemas.microsoft.com/office/drawing/2014/main" val="1401101027"/>
                  </a:ext>
                </a:extLst>
              </a:tr>
              <a:tr h="436823">
                <a:tc>
                  <a:txBody>
                    <a:bodyPr/>
                    <a:lstStyle/>
                    <a:p>
                      <a:pPr marL="88900" marR="88900" algn="l" rtl="0" fontAlgn="ctr">
                        <a:spcBef>
                          <a:spcPts val="0"/>
                        </a:spcBef>
                        <a:spcAft>
                          <a:spcPts val="0"/>
                        </a:spcAft>
                      </a:pPr>
                      <a:r>
                        <a:rPr lang="en-IN" sz="1600" b="0" u="none" strike="noStrike" dirty="0">
                          <a:solidFill>
                            <a:srgbClr val="000000"/>
                          </a:solidFill>
                          <a:effectLst/>
                        </a:rPr>
                        <a:t>43</a:t>
                      </a:r>
                      <a:endParaRPr lang="en-IN" sz="1600" dirty="0">
                        <a:effectLst/>
                        <a:latin typeface="+mn-lt"/>
                      </a:endParaRPr>
                    </a:p>
                  </a:txBody>
                  <a:tcPr marL="32995" marR="32995" marT="23756" marB="23756" anchor="ctr"/>
                </a:tc>
                <a:tc>
                  <a:txBody>
                    <a:bodyPr/>
                    <a:lstStyle/>
                    <a:p>
                      <a:pPr marR="88900" algn="l" rtl="0" fontAlgn="ctr">
                        <a:spcBef>
                          <a:spcPts val="0"/>
                        </a:spcBef>
                        <a:spcAft>
                          <a:spcPts val="0"/>
                        </a:spcAft>
                      </a:pPr>
                      <a:r>
                        <a:rPr lang="en-US" sz="1600" b="0" u="none" strike="noStrike" dirty="0">
                          <a:solidFill>
                            <a:srgbClr val="000000"/>
                          </a:solidFill>
                          <a:effectLst/>
                        </a:rPr>
                        <a:t>Downloading the data which leads to virus, ransomware, or DOS Attack.</a:t>
                      </a:r>
                      <a:endParaRPr lang="en-US" sz="1600" dirty="0">
                        <a:effectLst/>
                        <a:latin typeface="+mn-lt"/>
                      </a:endParaRPr>
                    </a:p>
                  </a:txBody>
                  <a:tcPr marL="32995" marR="32995" marT="23756" marB="23756" anchor="ctr"/>
                </a:tc>
                <a:extLst>
                  <a:ext uri="{0D108BD9-81ED-4DB2-BD59-A6C34878D82A}">
                    <a16:rowId xmlns:a16="http://schemas.microsoft.com/office/drawing/2014/main" val="1919659426"/>
                  </a:ext>
                </a:extLst>
              </a:tr>
              <a:tr h="342608">
                <a:tc>
                  <a:txBody>
                    <a:bodyPr/>
                    <a:lstStyle/>
                    <a:p>
                      <a:pPr marL="88900" marR="88900" algn="l" rtl="0" fontAlgn="ctr">
                        <a:spcBef>
                          <a:spcPts val="0"/>
                        </a:spcBef>
                        <a:spcAft>
                          <a:spcPts val="0"/>
                        </a:spcAft>
                      </a:pPr>
                      <a:r>
                        <a:rPr lang="en-IN" sz="1600" b="0" u="none" strike="noStrike" dirty="0">
                          <a:solidFill>
                            <a:srgbClr val="000000"/>
                          </a:solidFill>
                          <a:effectLst/>
                        </a:rPr>
                        <a:t>65</a:t>
                      </a:r>
                      <a:endParaRPr lang="en-IN" sz="1600" dirty="0">
                        <a:effectLst/>
                        <a:latin typeface="+mn-lt"/>
                      </a:endParaRPr>
                    </a:p>
                  </a:txBody>
                  <a:tcPr marL="32995" marR="32995" marT="23756" marB="23756" anchor="ctr"/>
                </a:tc>
                <a:tc>
                  <a:txBody>
                    <a:bodyPr/>
                    <a:lstStyle/>
                    <a:p>
                      <a:pPr marR="88900" algn="l" rtl="0" fontAlgn="ctr">
                        <a:spcBef>
                          <a:spcPts val="0"/>
                        </a:spcBef>
                        <a:spcAft>
                          <a:spcPts val="0"/>
                        </a:spcAft>
                      </a:pPr>
                      <a:r>
                        <a:rPr lang="en-US" sz="1600" b="0" u="none" strike="noStrike">
                          <a:solidFill>
                            <a:srgbClr val="000000"/>
                          </a:solidFill>
                          <a:effectLst/>
                        </a:rPr>
                        <a:t>Tampering with Computer Source Documents</a:t>
                      </a:r>
                      <a:endParaRPr lang="en-US" sz="1600">
                        <a:effectLst/>
                        <a:latin typeface="+mn-lt"/>
                      </a:endParaRPr>
                    </a:p>
                  </a:txBody>
                  <a:tcPr marL="32995" marR="32995" marT="23756" marB="23756" anchor="ctr"/>
                </a:tc>
                <a:extLst>
                  <a:ext uri="{0D108BD9-81ED-4DB2-BD59-A6C34878D82A}">
                    <a16:rowId xmlns:a16="http://schemas.microsoft.com/office/drawing/2014/main" val="359668182"/>
                  </a:ext>
                </a:extLst>
              </a:tr>
              <a:tr h="308347">
                <a:tc>
                  <a:txBody>
                    <a:bodyPr/>
                    <a:lstStyle/>
                    <a:p>
                      <a:pPr marL="88900" marR="88900" algn="l" rtl="0" fontAlgn="ctr">
                        <a:spcBef>
                          <a:spcPts val="0"/>
                        </a:spcBef>
                        <a:spcAft>
                          <a:spcPts val="0"/>
                        </a:spcAft>
                      </a:pPr>
                      <a:r>
                        <a:rPr lang="en-IN" sz="1600" b="0" u="none" strike="noStrike">
                          <a:solidFill>
                            <a:srgbClr val="000000"/>
                          </a:solidFill>
                          <a:effectLst/>
                        </a:rPr>
                        <a:t>66</a:t>
                      </a:r>
                      <a:endParaRPr lang="en-IN" sz="1600">
                        <a:effectLst/>
                        <a:latin typeface="+mn-lt"/>
                      </a:endParaRPr>
                    </a:p>
                  </a:txBody>
                  <a:tcPr marL="32995" marR="32995" marT="23756" marB="23756" anchor="ctr"/>
                </a:tc>
                <a:tc>
                  <a:txBody>
                    <a:bodyPr/>
                    <a:lstStyle/>
                    <a:p>
                      <a:pPr marR="88900" algn="l" rtl="0" fontAlgn="ctr">
                        <a:spcBef>
                          <a:spcPts val="0"/>
                        </a:spcBef>
                        <a:spcAft>
                          <a:spcPts val="0"/>
                        </a:spcAft>
                      </a:pPr>
                      <a:r>
                        <a:rPr lang="en-IN" sz="1600" b="0" u="none" strike="noStrike" dirty="0">
                          <a:solidFill>
                            <a:srgbClr val="000000"/>
                          </a:solidFill>
                          <a:effectLst/>
                        </a:rPr>
                        <a:t>Computer Related Offences</a:t>
                      </a:r>
                      <a:endParaRPr lang="en-IN" sz="1600" dirty="0">
                        <a:effectLst/>
                        <a:latin typeface="+mn-lt"/>
                      </a:endParaRPr>
                    </a:p>
                  </a:txBody>
                  <a:tcPr marL="32995" marR="32995" marT="23756" marB="23756" anchor="ctr"/>
                </a:tc>
                <a:extLst>
                  <a:ext uri="{0D108BD9-81ED-4DB2-BD59-A6C34878D82A}">
                    <a16:rowId xmlns:a16="http://schemas.microsoft.com/office/drawing/2014/main" val="3051304829"/>
                  </a:ext>
                </a:extLst>
              </a:tr>
              <a:tr h="428258">
                <a:tc>
                  <a:txBody>
                    <a:bodyPr/>
                    <a:lstStyle/>
                    <a:p>
                      <a:pPr marL="88900" marR="88900" algn="l" rtl="0" fontAlgn="ctr">
                        <a:spcBef>
                          <a:spcPts val="0"/>
                        </a:spcBef>
                        <a:spcAft>
                          <a:spcPts val="0"/>
                        </a:spcAft>
                      </a:pPr>
                      <a:r>
                        <a:rPr lang="en-IN" sz="1600" b="0" u="none" strike="noStrike">
                          <a:solidFill>
                            <a:srgbClr val="000000"/>
                          </a:solidFill>
                          <a:effectLst/>
                        </a:rPr>
                        <a:t>66-A</a:t>
                      </a:r>
                      <a:endParaRPr lang="en-IN" sz="1600">
                        <a:effectLst/>
                        <a:latin typeface="+mn-lt"/>
                      </a:endParaRPr>
                    </a:p>
                  </a:txBody>
                  <a:tcPr marL="32995" marR="32995" marT="23756" marB="23756" anchor="ctr"/>
                </a:tc>
                <a:tc>
                  <a:txBody>
                    <a:bodyPr/>
                    <a:lstStyle/>
                    <a:p>
                      <a:pPr marR="88900" algn="l" rtl="0" fontAlgn="ctr">
                        <a:spcBef>
                          <a:spcPts val="0"/>
                        </a:spcBef>
                        <a:spcAft>
                          <a:spcPts val="0"/>
                        </a:spcAft>
                      </a:pPr>
                      <a:r>
                        <a:rPr lang="en-US" sz="1600" b="0" u="none" strike="noStrike" dirty="0">
                          <a:solidFill>
                            <a:srgbClr val="000000"/>
                          </a:solidFill>
                          <a:effectLst/>
                        </a:rPr>
                        <a:t>Sending offensive messages through Communication service, etc...</a:t>
                      </a:r>
                      <a:endParaRPr lang="en-US" sz="1600" dirty="0">
                        <a:effectLst/>
                        <a:latin typeface="+mn-lt"/>
                      </a:endParaRPr>
                    </a:p>
                  </a:txBody>
                  <a:tcPr marL="32995" marR="32995" marT="23756" marB="23756" anchor="ctr"/>
                </a:tc>
                <a:extLst>
                  <a:ext uri="{0D108BD9-81ED-4DB2-BD59-A6C34878D82A}">
                    <a16:rowId xmlns:a16="http://schemas.microsoft.com/office/drawing/2014/main" val="1318817967"/>
                  </a:ext>
                </a:extLst>
              </a:tr>
              <a:tr h="436823">
                <a:tc>
                  <a:txBody>
                    <a:bodyPr/>
                    <a:lstStyle/>
                    <a:p>
                      <a:pPr marL="88900" marR="88900" algn="l" rtl="0" fontAlgn="ctr">
                        <a:spcBef>
                          <a:spcPts val="0"/>
                        </a:spcBef>
                        <a:spcAft>
                          <a:spcPts val="0"/>
                        </a:spcAft>
                      </a:pPr>
                      <a:r>
                        <a:rPr lang="en-IN" sz="1600" b="0" u="none" strike="noStrike">
                          <a:solidFill>
                            <a:srgbClr val="000000"/>
                          </a:solidFill>
                          <a:effectLst/>
                        </a:rPr>
                        <a:t>66-B</a:t>
                      </a:r>
                      <a:endParaRPr lang="en-IN" sz="1600">
                        <a:effectLst/>
                        <a:latin typeface="+mn-lt"/>
                      </a:endParaRPr>
                    </a:p>
                  </a:txBody>
                  <a:tcPr marL="32995" marR="32995" marT="23756" marB="23756" anchor="ctr"/>
                </a:tc>
                <a:tc>
                  <a:txBody>
                    <a:bodyPr/>
                    <a:lstStyle/>
                    <a:p>
                      <a:pPr marR="88900" algn="l" rtl="0" fontAlgn="ctr">
                        <a:spcBef>
                          <a:spcPts val="0"/>
                        </a:spcBef>
                        <a:spcAft>
                          <a:spcPts val="0"/>
                        </a:spcAft>
                      </a:pPr>
                      <a:r>
                        <a:rPr lang="en-US" sz="1600" b="0" u="none" strike="noStrike" dirty="0">
                          <a:solidFill>
                            <a:srgbClr val="000000"/>
                          </a:solidFill>
                          <a:effectLst/>
                        </a:rPr>
                        <a:t>Dishonestly receiving stolen computer resource or communication device</a:t>
                      </a:r>
                      <a:endParaRPr lang="en-US" sz="1600" dirty="0">
                        <a:effectLst/>
                        <a:latin typeface="+mn-lt"/>
                      </a:endParaRPr>
                    </a:p>
                  </a:txBody>
                  <a:tcPr marL="32995" marR="32995" marT="23756" marB="23756" anchor="ctr"/>
                </a:tc>
                <a:extLst>
                  <a:ext uri="{0D108BD9-81ED-4DB2-BD59-A6C34878D82A}">
                    <a16:rowId xmlns:a16="http://schemas.microsoft.com/office/drawing/2014/main" val="90541330"/>
                  </a:ext>
                </a:extLst>
              </a:tr>
              <a:tr h="308347">
                <a:tc>
                  <a:txBody>
                    <a:bodyPr/>
                    <a:lstStyle/>
                    <a:p>
                      <a:pPr marL="88900" marR="88900" algn="l" rtl="0" fontAlgn="ctr">
                        <a:spcBef>
                          <a:spcPts val="0"/>
                        </a:spcBef>
                        <a:spcAft>
                          <a:spcPts val="0"/>
                        </a:spcAft>
                      </a:pPr>
                      <a:r>
                        <a:rPr lang="en-IN" sz="1600" b="0" u="none" strike="noStrike">
                          <a:solidFill>
                            <a:srgbClr val="000000"/>
                          </a:solidFill>
                          <a:effectLst/>
                        </a:rPr>
                        <a:t>66-C</a:t>
                      </a:r>
                      <a:endParaRPr lang="en-IN" sz="1600">
                        <a:effectLst/>
                        <a:latin typeface="+mn-lt"/>
                      </a:endParaRPr>
                    </a:p>
                  </a:txBody>
                  <a:tcPr marL="32995" marR="32995" marT="23756" marB="23756" anchor="ctr"/>
                </a:tc>
                <a:tc>
                  <a:txBody>
                    <a:bodyPr/>
                    <a:lstStyle/>
                    <a:p>
                      <a:pPr marR="88900" algn="l" rtl="0" fontAlgn="ctr">
                        <a:spcBef>
                          <a:spcPts val="0"/>
                        </a:spcBef>
                        <a:spcAft>
                          <a:spcPts val="0"/>
                        </a:spcAft>
                      </a:pPr>
                      <a:r>
                        <a:rPr lang="en-IN" sz="1600" b="0" u="none" strike="noStrike" dirty="0">
                          <a:solidFill>
                            <a:srgbClr val="000000"/>
                          </a:solidFill>
                          <a:effectLst/>
                        </a:rPr>
                        <a:t>Identity Theft</a:t>
                      </a:r>
                      <a:endParaRPr lang="en-IN" sz="1600" dirty="0">
                        <a:effectLst/>
                        <a:latin typeface="+mn-lt"/>
                      </a:endParaRPr>
                    </a:p>
                  </a:txBody>
                  <a:tcPr marL="32995" marR="32995" marT="23756" marB="23756" anchor="ctr"/>
                </a:tc>
                <a:extLst>
                  <a:ext uri="{0D108BD9-81ED-4DB2-BD59-A6C34878D82A}">
                    <a16:rowId xmlns:a16="http://schemas.microsoft.com/office/drawing/2014/main" val="582082933"/>
                  </a:ext>
                </a:extLst>
              </a:tr>
              <a:tr h="411127">
                <a:tc>
                  <a:txBody>
                    <a:bodyPr/>
                    <a:lstStyle/>
                    <a:p>
                      <a:pPr marL="88900" marR="88900" algn="l" rtl="0" fontAlgn="ctr">
                        <a:spcBef>
                          <a:spcPts val="0"/>
                        </a:spcBef>
                        <a:spcAft>
                          <a:spcPts val="0"/>
                        </a:spcAft>
                      </a:pPr>
                      <a:r>
                        <a:rPr lang="en-IN" sz="1600" b="0" u="none" strike="noStrike">
                          <a:solidFill>
                            <a:srgbClr val="000000"/>
                          </a:solidFill>
                          <a:effectLst/>
                        </a:rPr>
                        <a:t>66-D</a:t>
                      </a:r>
                      <a:endParaRPr lang="en-IN" sz="1600">
                        <a:effectLst/>
                        <a:latin typeface="+mn-lt"/>
                      </a:endParaRPr>
                    </a:p>
                  </a:txBody>
                  <a:tcPr marL="32995" marR="32995" marT="23756" marB="23756" anchor="ctr"/>
                </a:tc>
                <a:tc>
                  <a:txBody>
                    <a:bodyPr/>
                    <a:lstStyle/>
                    <a:p>
                      <a:pPr marR="88900" algn="l" rtl="0" fontAlgn="ctr">
                        <a:spcBef>
                          <a:spcPts val="0"/>
                        </a:spcBef>
                        <a:spcAft>
                          <a:spcPts val="0"/>
                        </a:spcAft>
                      </a:pPr>
                      <a:r>
                        <a:rPr lang="en-US" sz="1600" b="0" u="none" strike="noStrike" dirty="0">
                          <a:solidFill>
                            <a:srgbClr val="000000"/>
                          </a:solidFill>
                          <a:effectLst/>
                        </a:rPr>
                        <a:t>Cheating by impersonation by using computer resource</a:t>
                      </a:r>
                      <a:endParaRPr lang="en-US" sz="1600" dirty="0">
                        <a:effectLst/>
                        <a:latin typeface="+mn-lt"/>
                      </a:endParaRPr>
                    </a:p>
                  </a:txBody>
                  <a:tcPr marL="32995" marR="32995" marT="23756" marB="23756" anchor="ctr"/>
                </a:tc>
                <a:extLst>
                  <a:ext uri="{0D108BD9-81ED-4DB2-BD59-A6C34878D82A}">
                    <a16:rowId xmlns:a16="http://schemas.microsoft.com/office/drawing/2014/main" val="3397985527"/>
                  </a:ext>
                </a:extLst>
              </a:tr>
              <a:tr h="488215">
                <a:tc>
                  <a:txBody>
                    <a:bodyPr/>
                    <a:lstStyle/>
                    <a:p>
                      <a:pPr marL="88900" marR="88900" algn="l" rtl="0" fontAlgn="ctr">
                        <a:spcBef>
                          <a:spcPts val="0"/>
                        </a:spcBef>
                        <a:spcAft>
                          <a:spcPts val="0"/>
                        </a:spcAft>
                      </a:pPr>
                      <a:r>
                        <a:rPr lang="en-IN" sz="1600" b="0" u="none" strike="noStrike">
                          <a:solidFill>
                            <a:srgbClr val="000000"/>
                          </a:solidFill>
                          <a:effectLst/>
                        </a:rPr>
                        <a:t>66-E</a:t>
                      </a:r>
                      <a:endParaRPr lang="en-IN" sz="1600">
                        <a:effectLst/>
                        <a:latin typeface="+mn-lt"/>
                      </a:endParaRPr>
                    </a:p>
                  </a:txBody>
                  <a:tcPr marL="32995" marR="32995" marT="23756" marB="23756" anchor="ctr"/>
                </a:tc>
                <a:tc>
                  <a:txBody>
                    <a:bodyPr/>
                    <a:lstStyle/>
                    <a:p>
                      <a:pPr marR="88900" algn="l" rtl="0" fontAlgn="ctr">
                        <a:spcBef>
                          <a:spcPts val="0"/>
                        </a:spcBef>
                        <a:spcAft>
                          <a:spcPts val="0"/>
                        </a:spcAft>
                      </a:pPr>
                      <a:r>
                        <a:rPr lang="en-IN" sz="1600" b="0" u="none" strike="noStrike" dirty="0">
                          <a:solidFill>
                            <a:srgbClr val="000000"/>
                          </a:solidFill>
                          <a:effectLst/>
                        </a:rPr>
                        <a:t>Violation of Privacy</a:t>
                      </a:r>
                      <a:endParaRPr lang="en-IN" sz="1600" dirty="0">
                        <a:effectLst/>
                        <a:latin typeface="+mn-lt"/>
                      </a:endParaRPr>
                    </a:p>
                  </a:txBody>
                  <a:tcPr marL="32995" marR="32995" marT="23756" marB="23756" anchor="ctr"/>
                </a:tc>
                <a:extLst>
                  <a:ext uri="{0D108BD9-81ED-4DB2-BD59-A6C34878D82A}">
                    <a16:rowId xmlns:a16="http://schemas.microsoft.com/office/drawing/2014/main" val="2610244563"/>
                  </a:ext>
                </a:extLst>
              </a:tr>
              <a:tr h="376867">
                <a:tc>
                  <a:txBody>
                    <a:bodyPr/>
                    <a:lstStyle/>
                    <a:p>
                      <a:pPr marL="88900" marR="88900" algn="l" rtl="0" fontAlgn="ctr">
                        <a:spcBef>
                          <a:spcPts val="0"/>
                        </a:spcBef>
                        <a:spcAft>
                          <a:spcPts val="0"/>
                        </a:spcAft>
                      </a:pPr>
                      <a:r>
                        <a:rPr lang="en-IN" sz="1600" b="0" u="none" strike="noStrike">
                          <a:solidFill>
                            <a:srgbClr val="000000"/>
                          </a:solidFill>
                          <a:effectLst/>
                        </a:rPr>
                        <a:t>67</a:t>
                      </a:r>
                      <a:endParaRPr lang="en-IN" sz="1600">
                        <a:effectLst/>
                        <a:latin typeface="+mn-lt"/>
                      </a:endParaRPr>
                    </a:p>
                  </a:txBody>
                  <a:tcPr marL="32995" marR="32995" marT="23756" marB="23756" anchor="ctr"/>
                </a:tc>
                <a:tc>
                  <a:txBody>
                    <a:bodyPr/>
                    <a:lstStyle/>
                    <a:p>
                      <a:pPr marR="88900" algn="l" rtl="0" fontAlgn="ctr">
                        <a:spcBef>
                          <a:spcPts val="0"/>
                        </a:spcBef>
                        <a:spcAft>
                          <a:spcPts val="0"/>
                        </a:spcAft>
                      </a:pPr>
                      <a:r>
                        <a:rPr lang="en-US" sz="1600" b="0" u="none" strike="noStrike" dirty="0">
                          <a:solidFill>
                            <a:srgbClr val="000000"/>
                          </a:solidFill>
                          <a:effectLst/>
                        </a:rPr>
                        <a:t>Publishing or transmitting obscene material in electronic form</a:t>
                      </a:r>
                      <a:endParaRPr lang="en-US" sz="1600" dirty="0">
                        <a:effectLst/>
                        <a:latin typeface="+mn-lt"/>
                      </a:endParaRPr>
                    </a:p>
                  </a:txBody>
                  <a:tcPr marL="32995" marR="32995" marT="23756" marB="23756" anchor="ctr"/>
                </a:tc>
                <a:extLst>
                  <a:ext uri="{0D108BD9-81ED-4DB2-BD59-A6C34878D82A}">
                    <a16:rowId xmlns:a16="http://schemas.microsoft.com/office/drawing/2014/main" val="3569309942"/>
                  </a:ext>
                </a:extLst>
              </a:tr>
              <a:tr h="438491">
                <a:tc>
                  <a:txBody>
                    <a:bodyPr/>
                    <a:lstStyle/>
                    <a:p>
                      <a:pPr marL="88900" marR="88900" algn="l" rtl="0" fontAlgn="ctr">
                        <a:spcBef>
                          <a:spcPts val="0"/>
                        </a:spcBef>
                        <a:spcAft>
                          <a:spcPts val="0"/>
                        </a:spcAft>
                      </a:pPr>
                      <a:r>
                        <a:rPr lang="en-IN" sz="1600" b="0" u="none" strike="noStrike">
                          <a:solidFill>
                            <a:srgbClr val="000000"/>
                          </a:solidFill>
                          <a:effectLst/>
                        </a:rPr>
                        <a:t>67-A</a:t>
                      </a:r>
                      <a:endParaRPr lang="en-IN" sz="1600">
                        <a:effectLst/>
                        <a:latin typeface="+mn-lt"/>
                      </a:endParaRPr>
                    </a:p>
                  </a:txBody>
                  <a:tcPr marL="32995" marR="32995" marT="23756" marB="23756" anchor="ctr"/>
                </a:tc>
                <a:tc>
                  <a:txBody>
                    <a:bodyPr/>
                    <a:lstStyle/>
                    <a:p>
                      <a:pPr marL="88900" marR="88900" algn="l" rtl="0" fontAlgn="ctr">
                        <a:spcBef>
                          <a:spcPts val="0"/>
                        </a:spcBef>
                        <a:spcAft>
                          <a:spcPts val="0"/>
                        </a:spcAft>
                      </a:pPr>
                      <a:r>
                        <a:rPr lang="en-US" sz="1600" b="0" u="none" strike="noStrike" dirty="0">
                          <a:solidFill>
                            <a:srgbClr val="000000"/>
                          </a:solidFill>
                          <a:effectLst/>
                        </a:rPr>
                        <a:t>Publishing or transmitting of material containing sexually explicit act, etc... in electronic form</a:t>
                      </a:r>
                      <a:endParaRPr lang="en-US" sz="1600" dirty="0">
                        <a:effectLst/>
                        <a:latin typeface="+mn-lt"/>
                      </a:endParaRPr>
                    </a:p>
                  </a:txBody>
                  <a:tcPr marL="32995" marR="32995" marT="23756" marB="23756" anchor="ctr"/>
                </a:tc>
                <a:extLst>
                  <a:ext uri="{0D108BD9-81ED-4DB2-BD59-A6C34878D82A}">
                    <a16:rowId xmlns:a16="http://schemas.microsoft.com/office/drawing/2014/main" val="1341038725"/>
                  </a:ext>
                </a:extLst>
              </a:tr>
              <a:tr h="445388">
                <a:tc>
                  <a:txBody>
                    <a:bodyPr/>
                    <a:lstStyle/>
                    <a:p>
                      <a:pPr marL="88900" marR="88900" algn="l" rtl="0" fontAlgn="ctr">
                        <a:spcBef>
                          <a:spcPts val="0"/>
                        </a:spcBef>
                        <a:spcAft>
                          <a:spcPts val="0"/>
                        </a:spcAft>
                      </a:pPr>
                      <a:r>
                        <a:rPr lang="en-IN" sz="1600" b="0" u="none" strike="noStrike">
                          <a:solidFill>
                            <a:srgbClr val="000000"/>
                          </a:solidFill>
                          <a:effectLst/>
                        </a:rPr>
                        <a:t>67-B</a:t>
                      </a:r>
                      <a:endParaRPr lang="en-IN" sz="1600">
                        <a:effectLst/>
                        <a:latin typeface="+mn-lt"/>
                      </a:endParaRPr>
                    </a:p>
                  </a:txBody>
                  <a:tcPr marL="32995" marR="32995" marT="23756" marB="23756" anchor="ctr"/>
                </a:tc>
                <a:tc>
                  <a:txBody>
                    <a:bodyPr/>
                    <a:lstStyle/>
                    <a:p>
                      <a:pPr marL="88900" marR="88900" algn="l" rtl="0" fontAlgn="ctr">
                        <a:spcBef>
                          <a:spcPts val="0"/>
                        </a:spcBef>
                        <a:spcAft>
                          <a:spcPts val="0"/>
                        </a:spcAft>
                      </a:pPr>
                      <a:r>
                        <a:rPr lang="en-US" sz="1600" b="0" u="none" strike="noStrike" dirty="0">
                          <a:solidFill>
                            <a:srgbClr val="000000"/>
                          </a:solidFill>
                          <a:effectLst/>
                        </a:rPr>
                        <a:t>Publishing or transmitting of material depicting children in sexually explicit act etc., in electronic form</a:t>
                      </a:r>
                      <a:endParaRPr lang="en-US" sz="1600" dirty="0">
                        <a:effectLst/>
                        <a:latin typeface="+mn-lt"/>
                      </a:endParaRPr>
                    </a:p>
                  </a:txBody>
                  <a:tcPr marL="32995" marR="32995" marT="23756" marB="23756" anchor="ctr"/>
                </a:tc>
                <a:extLst>
                  <a:ext uri="{0D108BD9-81ED-4DB2-BD59-A6C34878D82A}">
                    <a16:rowId xmlns:a16="http://schemas.microsoft.com/office/drawing/2014/main" val="4220823461"/>
                  </a:ext>
                </a:extLst>
              </a:tr>
            </a:tbl>
          </a:graphicData>
        </a:graphic>
      </p:graphicFrame>
      <p:sp>
        <p:nvSpPr>
          <p:cNvPr id="6" name="Title 1">
            <a:extLst>
              <a:ext uri="{FF2B5EF4-FFF2-40B4-BE49-F238E27FC236}">
                <a16:creationId xmlns:a16="http://schemas.microsoft.com/office/drawing/2014/main" id="{29EE6813-D498-FA46-CC47-BC382640E174}"/>
              </a:ext>
            </a:extLst>
          </p:cNvPr>
          <p:cNvSpPr>
            <a:spLocks noGrp="1"/>
          </p:cNvSpPr>
          <p:nvPr>
            <p:ph type="title"/>
          </p:nvPr>
        </p:nvSpPr>
        <p:spPr>
          <a:xfrm>
            <a:off x="100789" y="2392804"/>
            <a:ext cx="3132742" cy="756243"/>
          </a:xfrm>
        </p:spPr>
        <p:txBody>
          <a:bodyPr>
            <a:noAutofit/>
          </a:bodyPr>
          <a:lstStyle/>
          <a:p>
            <a:r>
              <a:rPr lang="en-IN" sz="2400" b="1" dirty="0">
                <a:solidFill>
                  <a:srgbClr val="000000"/>
                </a:solidFill>
                <a:latin typeface="Times New Roman" panose="02020603050405020304" pitchFamily="18" charset="0"/>
                <a:cs typeface="Times New Roman" panose="02020603050405020304" pitchFamily="18" charset="0"/>
              </a:rPr>
              <a:t>IT Act Offence List</a:t>
            </a:r>
            <a:br>
              <a:rPr lang="en-IN" sz="2400" b="1" dirty="0">
                <a:effectLst/>
              </a:rPr>
            </a:br>
            <a:r>
              <a:rPr lang="en-US" sz="2400" dirty="0"/>
              <a:t> </a:t>
            </a:r>
            <a:endParaRPr lang="en-IN" sz="2400" dirty="0"/>
          </a:p>
        </p:txBody>
      </p:sp>
      <p:pic>
        <p:nvPicPr>
          <p:cNvPr id="8" name="Picture 7">
            <a:extLst>
              <a:ext uri="{FF2B5EF4-FFF2-40B4-BE49-F238E27FC236}">
                <a16:creationId xmlns:a16="http://schemas.microsoft.com/office/drawing/2014/main" id="{B5A3BA00-A299-8C83-2DE1-94BC22F50AA3}"/>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35163" y="3411042"/>
            <a:ext cx="2959268" cy="2321602"/>
          </a:xfrm>
          <a:prstGeom prst="rect">
            <a:avLst/>
          </a:prstGeom>
        </p:spPr>
      </p:pic>
      <p:sp>
        <p:nvSpPr>
          <p:cNvPr id="2" name="Title 1">
            <a:extLst>
              <a:ext uri="{FF2B5EF4-FFF2-40B4-BE49-F238E27FC236}">
                <a16:creationId xmlns:a16="http://schemas.microsoft.com/office/drawing/2014/main" id="{8883DA93-B5AD-3164-CC3A-000A49D228F7}"/>
              </a:ext>
            </a:extLst>
          </p:cNvPr>
          <p:cNvSpPr txBox="1">
            <a:spLocks/>
          </p:cNvSpPr>
          <p:nvPr/>
        </p:nvSpPr>
        <p:spPr>
          <a:xfrm>
            <a:off x="2054400" y="129760"/>
            <a:ext cx="5400288" cy="795131"/>
          </a:xfrm>
          <a:prstGeom prst="rect">
            <a:avLst/>
          </a:prstGeom>
        </p:spPr>
        <p:txBody>
          <a:bodyPr vert="horz" lIns="91440" tIns="45720" rIns="91440" bIns="45720" rtlCol="0" anchor="t">
            <a:noAutofit/>
          </a:bodyPr>
          <a:lstStyle>
            <a:lvl1pPr algn="l" defTabSz="6858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r>
              <a:rPr lang="en-IN" u="sng" dirty="0">
                <a:solidFill>
                  <a:srgbClr val="000000"/>
                </a:solidFill>
                <a:latin typeface="+mn-lt"/>
                <a:cs typeface="Times New Roman" panose="02020603050405020304" pitchFamily="18" charset="0"/>
              </a:rPr>
              <a:t>Activity :</a:t>
            </a:r>
          </a:p>
          <a:p>
            <a:pPr algn="ctr"/>
            <a:r>
              <a:rPr lang="en-IN" u="sng" dirty="0">
                <a:solidFill>
                  <a:srgbClr val="000000"/>
                </a:solidFill>
                <a:latin typeface="+mn-lt"/>
                <a:cs typeface="Times New Roman" panose="02020603050405020304" pitchFamily="18" charset="0"/>
              </a:rPr>
              <a:t> Let’s Play </a:t>
            </a:r>
            <a:r>
              <a:rPr lang="en-IN" u="sng" dirty="0" err="1">
                <a:solidFill>
                  <a:srgbClr val="000000"/>
                </a:solidFill>
                <a:latin typeface="+mn-lt"/>
                <a:cs typeface="Times New Roman" panose="02020603050405020304" pitchFamily="18" charset="0"/>
              </a:rPr>
              <a:t>Stapoo</a:t>
            </a:r>
            <a:br>
              <a:rPr lang="en-IN" dirty="0">
                <a:latin typeface="+mn-lt"/>
              </a:rPr>
            </a:br>
            <a:r>
              <a:rPr lang="en-US" dirty="0">
                <a:latin typeface="+mn-lt"/>
              </a:rPr>
              <a:t> </a:t>
            </a:r>
            <a:endParaRPr lang="en-IN" dirty="0">
              <a:latin typeface="+mn-lt"/>
            </a:endParaRPr>
          </a:p>
        </p:txBody>
      </p:sp>
    </p:spTree>
    <p:extLst>
      <p:ext uri="{BB962C8B-B14F-4D97-AF65-F5344CB8AC3E}">
        <p14:creationId xmlns:p14="http://schemas.microsoft.com/office/powerpoint/2010/main" val="636161152"/>
      </p:ext>
    </p:extLst>
  </p:cSld>
  <p:clrMapOvr>
    <a:masterClrMapping/>
  </p:clrMapOvr>
  <p:transition spd="slow">
    <p:push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2DE8F8D-AB3A-8921-E0A8-30E3A20ACF50}"/>
              </a:ext>
            </a:extLst>
          </p:cNvPr>
          <p:cNvSpPr>
            <a:spLocks noGrp="1"/>
          </p:cNvSpPr>
          <p:nvPr>
            <p:ph idx="1"/>
          </p:nvPr>
        </p:nvSpPr>
        <p:spPr>
          <a:xfrm>
            <a:off x="628650" y="2226469"/>
            <a:ext cx="3814763" cy="3263504"/>
          </a:xfrm>
        </p:spPr>
        <p:txBody>
          <a:bodyPr>
            <a:normAutofit/>
          </a:bodyPr>
          <a:lstStyle/>
          <a:p>
            <a:pPr marL="0" indent="0">
              <a:buNone/>
            </a:pPr>
            <a:br>
              <a:rPr lang="en-US" sz="1200" dirty="0">
                <a:latin typeface="Times New Roman" panose="02020603050405020304" pitchFamily="18" charset="0"/>
                <a:cs typeface="Times New Roman" panose="02020603050405020304" pitchFamily="18" charset="0"/>
              </a:rPr>
            </a:br>
            <a:endParaRPr lang="en-US" sz="1800" dirty="0">
              <a:solidFill>
                <a:srgbClr val="000000"/>
              </a:solidFill>
              <a:latin typeface="Times New Roman" panose="02020603050405020304" pitchFamily="18" charset="0"/>
              <a:cs typeface="Times New Roman" panose="02020603050405020304" pitchFamily="18" charset="0"/>
            </a:endParaRPr>
          </a:p>
          <a:p>
            <a:pPr marL="0" indent="0">
              <a:buNone/>
            </a:pPr>
            <a:br>
              <a:rPr lang="en-US" sz="2700" dirty="0">
                <a:latin typeface="Times New Roman" panose="02020603050405020304" pitchFamily="18" charset="0"/>
                <a:cs typeface="Times New Roman" panose="02020603050405020304" pitchFamily="18" charset="0"/>
              </a:rPr>
            </a:br>
            <a:endParaRPr lang="en-IN" sz="2700" dirty="0">
              <a:latin typeface="Times New Roman" panose="02020603050405020304" pitchFamily="18" charset="0"/>
              <a:cs typeface="Times New Roman" panose="02020603050405020304" pitchFamily="18" charset="0"/>
            </a:endParaRPr>
          </a:p>
        </p:txBody>
      </p:sp>
      <p:graphicFrame>
        <p:nvGraphicFramePr>
          <p:cNvPr id="4" name="Table 3">
            <a:extLst>
              <a:ext uri="{FF2B5EF4-FFF2-40B4-BE49-F238E27FC236}">
                <a16:creationId xmlns:a16="http://schemas.microsoft.com/office/drawing/2014/main" id="{D5E6DBFE-0AEA-0229-6CC0-A0CDEC5984ED}"/>
              </a:ext>
            </a:extLst>
          </p:cNvPr>
          <p:cNvGraphicFramePr>
            <a:graphicFrameLocks noGrp="1"/>
          </p:cNvGraphicFramePr>
          <p:nvPr>
            <p:extLst>
              <p:ext uri="{D42A27DB-BD31-4B8C-83A1-F6EECF244321}">
                <p14:modId xmlns:p14="http://schemas.microsoft.com/office/powerpoint/2010/main" val="362814985"/>
              </p:ext>
            </p:extLst>
          </p:nvPr>
        </p:nvGraphicFramePr>
        <p:xfrm>
          <a:off x="4509538" y="1245704"/>
          <a:ext cx="4529486" cy="4663133"/>
        </p:xfrm>
        <a:graphic>
          <a:graphicData uri="http://schemas.openxmlformats.org/drawingml/2006/table">
            <a:tbl>
              <a:tblPr>
                <a:tableStyleId>{D7AC3CCA-C797-4891-BE02-D94E43425B78}</a:tableStyleId>
              </a:tblPr>
              <a:tblGrid>
                <a:gridCol w="2100265">
                  <a:extLst>
                    <a:ext uri="{9D8B030D-6E8A-4147-A177-3AD203B41FA5}">
                      <a16:colId xmlns:a16="http://schemas.microsoft.com/office/drawing/2014/main" val="1580471461"/>
                    </a:ext>
                  </a:extLst>
                </a:gridCol>
                <a:gridCol w="2429221">
                  <a:extLst>
                    <a:ext uri="{9D8B030D-6E8A-4147-A177-3AD203B41FA5}">
                      <a16:colId xmlns:a16="http://schemas.microsoft.com/office/drawing/2014/main" val="1265189916"/>
                    </a:ext>
                  </a:extLst>
                </a:gridCol>
              </a:tblGrid>
              <a:tr h="768223">
                <a:tc>
                  <a:txBody>
                    <a:bodyPr/>
                    <a:lstStyle/>
                    <a:p>
                      <a:pPr algn="ctr" rtl="0" fontAlgn="ctr">
                        <a:spcBef>
                          <a:spcPts val="0"/>
                        </a:spcBef>
                        <a:spcAft>
                          <a:spcPts val="0"/>
                        </a:spcAft>
                      </a:pPr>
                      <a:r>
                        <a:rPr lang="en-IN" sz="2100" b="1" u="none" strike="noStrike" dirty="0">
                          <a:solidFill>
                            <a:srgbClr val="000000"/>
                          </a:solidFill>
                          <a:effectLst/>
                        </a:rPr>
                        <a:t>43</a:t>
                      </a:r>
                      <a:endParaRPr lang="en-IN" sz="2100" dirty="0">
                        <a:effectLst/>
                        <a:latin typeface="Times New Roman" panose="02020603050405020304" pitchFamily="18" charset="0"/>
                        <a:cs typeface="Times New Roman" panose="02020603050405020304" pitchFamily="18" charset="0"/>
                      </a:endParaRPr>
                    </a:p>
                  </a:txBody>
                  <a:tcPr marL="47625" marR="47625" marT="34290" marB="34290" anchor="ctr"/>
                </a:tc>
                <a:tc>
                  <a:txBody>
                    <a:bodyPr/>
                    <a:lstStyle/>
                    <a:p>
                      <a:pPr algn="ctr" rtl="0" fontAlgn="ctr">
                        <a:spcBef>
                          <a:spcPts val="0"/>
                        </a:spcBef>
                        <a:spcAft>
                          <a:spcPts val="0"/>
                        </a:spcAft>
                      </a:pPr>
                      <a:r>
                        <a:rPr lang="en-IN" sz="2100" b="1" u="none" strike="noStrike" dirty="0">
                          <a:solidFill>
                            <a:srgbClr val="000000"/>
                          </a:solidFill>
                          <a:effectLst/>
                        </a:rPr>
                        <a:t>67</a:t>
                      </a:r>
                      <a:endParaRPr lang="en-IN" sz="2100" dirty="0">
                        <a:effectLst/>
                      </a:endParaRPr>
                    </a:p>
                    <a:p>
                      <a:pPr fontAlgn="ctr"/>
                      <a:endParaRPr lang="en-IN" sz="2100" dirty="0">
                        <a:effectLst/>
                        <a:latin typeface="Times New Roman" panose="02020603050405020304" pitchFamily="18" charset="0"/>
                        <a:cs typeface="Times New Roman" panose="02020603050405020304" pitchFamily="18" charset="0"/>
                      </a:endParaRPr>
                    </a:p>
                  </a:txBody>
                  <a:tcPr marL="47625" marR="47625" marT="34290" marB="34290" anchor="ctr"/>
                </a:tc>
                <a:extLst>
                  <a:ext uri="{0D108BD9-81ED-4DB2-BD59-A6C34878D82A}">
                    <a16:rowId xmlns:a16="http://schemas.microsoft.com/office/drawing/2014/main" val="998396072"/>
                  </a:ext>
                </a:extLst>
              </a:tr>
              <a:tr h="845122">
                <a:tc gridSpan="2">
                  <a:txBody>
                    <a:bodyPr/>
                    <a:lstStyle/>
                    <a:p>
                      <a:pPr algn="ctr" rtl="0" fontAlgn="ctr">
                        <a:spcBef>
                          <a:spcPts val="0"/>
                        </a:spcBef>
                        <a:spcAft>
                          <a:spcPts val="0"/>
                        </a:spcAft>
                      </a:pPr>
                      <a:r>
                        <a:rPr lang="en-IN" sz="2100" b="1" u="none" strike="noStrike" dirty="0">
                          <a:solidFill>
                            <a:srgbClr val="000000"/>
                          </a:solidFill>
                          <a:effectLst/>
                        </a:rPr>
                        <a:t>66 - E</a:t>
                      </a:r>
                      <a:endParaRPr lang="en-IN" sz="2100" dirty="0">
                        <a:effectLst/>
                        <a:latin typeface="Times New Roman" panose="02020603050405020304" pitchFamily="18" charset="0"/>
                        <a:cs typeface="Times New Roman" panose="02020603050405020304" pitchFamily="18" charset="0"/>
                      </a:endParaRPr>
                    </a:p>
                  </a:txBody>
                  <a:tcPr marL="47625" marR="47625" marT="34290" marB="34290" anchor="ctr"/>
                </a:tc>
                <a:tc hMerge="1">
                  <a:txBody>
                    <a:bodyPr/>
                    <a:lstStyle/>
                    <a:p>
                      <a:endParaRPr lang="en-IN"/>
                    </a:p>
                  </a:txBody>
                  <a:tcPr/>
                </a:tc>
                <a:extLst>
                  <a:ext uri="{0D108BD9-81ED-4DB2-BD59-A6C34878D82A}">
                    <a16:rowId xmlns:a16="http://schemas.microsoft.com/office/drawing/2014/main" val="1327045713"/>
                  </a:ext>
                </a:extLst>
              </a:tr>
              <a:tr h="759383">
                <a:tc>
                  <a:txBody>
                    <a:bodyPr/>
                    <a:lstStyle/>
                    <a:p>
                      <a:pPr algn="ctr" rtl="0" fontAlgn="ctr">
                        <a:spcBef>
                          <a:spcPts val="0"/>
                        </a:spcBef>
                        <a:spcAft>
                          <a:spcPts val="0"/>
                        </a:spcAft>
                      </a:pPr>
                      <a:r>
                        <a:rPr lang="en-IN" sz="2100" b="1" u="none" strike="noStrike">
                          <a:solidFill>
                            <a:srgbClr val="000000"/>
                          </a:solidFill>
                          <a:effectLst/>
                        </a:rPr>
                        <a:t>66 – C</a:t>
                      </a:r>
                      <a:endParaRPr lang="en-IN" sz="2100">
                        <a:effectLst/>
                        <a:latin typeface="Times New Roman" panose="02020603050405020304" pitchFamily="18" charset="0"/>
                        <a:cs typeface="Times New Roman" panose="02020603050405020304" pitchFamily="18" charset="0"/>
                      </a:endParaRPr>
                    </a:p>
                  </a:txBody>
                  <a:tcPr marL="47625" marR="47625" marT="34290" marB="34290" anchor="ctr"/>
                </a:tc>
                <a:tc>
                  <a:txBody>
                    <a:bodyPr/>
                    <a:lstStyle/>
                    <a:p>
                      <a:pPr algn="ctr" rtl="0" fontAlgn="ctr">
                        <a:spcBef>
                          <a:spcPts val="0"/>
                        </a:spcBef>
                        <a:spcAft>
                          <a:spcPts val="0"/>
                        </a:spcAft>
                      </a:pPr>
                      <a:r>
                        <a:rPr lang="en-IN" sz="2100" b="1" u="none" strike="noStrike" dirty="0">
                          <a:solidFill>
                            <a:srgbClr val="000000"/>
                          </a:solidFill>
                          <a:effectLst/>
                        </a:rPr>
                        <a:t>66 - D</a:t>
                      </a:r>
                      <a:endParaRPr lang="en-IN" sz="2100" dirty="0">
                        <a:effectLst/>
                        <a:latin typeface="Times New Roman" panose="02020603050405020304" pitchFamily="18" charset="0"/>
                        <a:cs typeface="Times New Roman" panose="02020603050405020304" pitchFamily="18" charset="0"/>
                      </a:endParaRPr>
                    </a:p>
                  </a:txBody>
                  <a:tcPr marL="47625" marR="47625" marT="34290" marB="34290" anchor="ctr"/>
                </a:tc>
                <a:extLst>
                  <a:ext uri="{0D108BD9-81ED-4DB2-BD59-A6C34878D82A}">
                    <a16:rowId xmlns:a16="http://schemas.microsoft.com/office/drawing/2014/main" val="263784297"/>
                  </a:ext>
                </a:extLst>
              </a:tr>
              <a:tr h="771633">
                <a:tc gridSpan="2">
                  <a:txBody>
                    <a:bodyPr/>
                    <a:lstStyle/>
                    <a:p>
                      <a:pPr algn="ctr" rtl="0" fontAlgn="ctr">
                        <a:spcBef>
                          <a:spcPts val="0"/>
                        </a:spcBef>
                        <a:spcAft>
                          <a:spcPts val="0"/>
                        </a:spcAft>
                      </a:pPr>
                      <a:r>
                        <a:rPr lang="en-IN" sz="2100" b="1" u="none" strike="noStrike" dirty="0">
                          <a:solidFill>
                            <a:srgbClr val="000000"/>
                          </a:solidFill>
                          <a:effectLst/>
                        </a:rPr>
                        <a:t>66 -B</a:t>
                      </a:r>
                      <a:endParaRPr lang="en-IN" sz="2100" dirty="0">
                        <a:effectLst/>
                        <a:latin typeface="Times New Roman" panose="02020603050405020304" pitchFamily="18" charset="0"/>
                        <a:cs typeface="Times New Roman" panose="02020603050405020304" pitchFamily="18" charset="0"/>
                      </a:endParaRPr>
                    </a:p>
                  </a:txBody>
                  <a:tcPr marL="47625" marR="47625" marT="34290" marB="34290" anchor="ctr"/>
                </a:tc>
                <a:tc hMerge="1">
                  <a:txBody>
                    <a:bodyPr/>
                    <a:lstStyle/>
                    <a:p>
                      <a:endParaRPr lang="en-IN"/>
                    </a:p>
                  </a:txBody>
                  <a:tcPr/>
                </a:tc>
                <a:extLst>
                  <a:ext uri="{0D108BD9-81ED-4DB2-BD59-A6C34878D82A}">
                    <a16:rowId xmlns:a16="http://schemas.microsoft.com/office/drawing/2014/main" val="2962658682"/>
                  </a:ext>
                </a:extLst>
              </a:tr>
              <a:tr h="783883">
                <a:tc>
                  <a:txBody>
                    <a:bodyPr/>
                    <a:lstStyle/>
                    <a:p>
                      <a:pPr algn="ctr" rtl="0" fontAlgn="ctr">
                        <a:spcBef>
                          <a:spcPts val="0"/>
                        </a:spcBef>
                        <a:spcAft>
                          <a:spcPts val="0"/>
                        </a:spcAft>
                      </a:pPr>
                      <a:r>
                        <a:rPr lang="en-IN" sz="2100" b="1" u="none" strike="noStrike" dirty="0">
                          <a:solidFill>
                            <a:srgbClr val="000000"/>
                          </a:solidFill>
                          <a:effectLst/>
                        </a:rPr>
                        <a:t>66</a:t>
                      </a:r>
                      <a:endParaRPr lang="en-IN" sz="2100" dirty="0">
                        <a:effectLst/>
                        <a:latin typeface="Times New Roman" panose="02020603050405020304" pitchFamily="18" charset="0"/>
                        <a:cs typeface="Times New Roman" panose="02020603050405020304" pitchFamily="18" charset="0"/>
                      </a:endParaRPr>
                    </a:p>
                  </a:txBody>
                  <a:tcPr marL="47625" marR="47625" marT="34290" marB="34290" anchor="ctr"/>
                </a:tc>
                <a:tc>
                  <a:txBody>
                    <a:bodyPr/>
                    <a:lstStyle/>
                    <a:p>
                      <a:pPr algn="ctr" rtl="0" fontAlgn="ctr">
                        <a:spcBef>
                          <a:spcPts val="0"/>
                        </a:spcBef>
                        <a:spcAft>
                          <a:spcPts val="0"/>
                        </a:spcAft>
                      </a:pPr>
                      <a:r>
                        <a:rPr lang="en-IN" sz="2100" b="1" u="none" strike="noStrike" dirty="0">
                          <a:solidFill>
                            <a:srgbClr val="000000"/>
                          </a:solidFill>
                          <a:effectLst/>
                        </a:rPr>
                        <a:t>66 - A</a:t>
                      </a:r>
                      <a:endParaRPr lang="en-IN" sz="2100" dirty="0">
                        <a:effectLst/>
                        <a:latin typeface="Times New Roman" panose="02020603050405020304" pitchFamily="18" charset="0"/>
                        <a:cs typeface="Times New Roman" panose="02020603050405020304" pitchFamily="18" charset="0"/>
                      </a:endParaRPr>
                    </a:p>
                  </a:txBody>
                  <a:tcPr marL="47625" marR="47625" marT="34290" marB="34290" anchor="ctr"/>
                </a:tc>
                <a:extLst>
                  <a:ext uri="{0D108BD9-81ED-4DB2-BD59-A6C34878D82A}">
                    <a16:rowId xmlns:a16="http://schemas.microsoft.com/office/drawing/2014/main" val="4268280771"/>
                  </a:ext>
                </a:extLst>
              </a:tr>
              <a:tr h="734889">
                <a:tc gridSpan="2">
                  <a:txBody>
                    <a:bodyPr/>
                    <a:lstStyle/>
                    <a:p>
                      <a:pPr algn="ctr" rtl="0" fontAlgn="ctr">
                        <a:spcBef>
                          <a:spcPts val="0"/>
                        </a:spcBef>
                        <a:spcAft>
                          <a:spcPts val="0"/>
                        </a:spcAft>
                      </a:pPr>
                      <a:r>
                        <a:rPr lang="en-IN" sz="2100" b="1" u="none" strike="noStrike" dirty="0">
                          <a:solidFill>
                            <a:srgbClr val="000000"/>
                          </a:solidFill>
                          <a:effectLst/>
                        </a:rPr>
                        <a:t>65</a:t>
                      </a:r>
                      <a:endParaRPr lang="en-IN" sz="2100" dirty="0">
                        <a:effectLst/>
                        <a:latin typeface="Times New Roman" panose="02020603050405020304" pitchFamily="18" charset="0"/>
                        <a:cs typeface="Times New Roman" panose="02020603050405020304" pitchFamily="18" charset="0"/>
                      </a:endParaRPr>
                    </a:p>
                  </a:txBody>
                  <a:tcPr marL="47625" marR="47625" marT="34290" marB="34290" anchor="ctr"/>
                </a:tc>
                <a:tc hMerge="1">
                  <a:txBody>
                    <a:bodyPr/>
                    <a:lstStyle/>
                    <a:p>
                      <a:endParaRPr lang="en-IN"/>
                    </a:p>
                  </a:txBody>
                  <a:tcPr/>
                </a:tc>
                <a:extLst>
                  <a:ext uri="{0D108BD9-81ED-4DB2-BD59-A6C34878D82A}">
                    <a16:rowId xmlns:a16="http://schemas.microsoft.com/office/drawing/2014/main" val="447561280"/>
                  </a:ext>
                </a:extLst>
              </a:tr>
            </a:tbl>
          </a:graphicData>
        </a:graphic>
      </p:graphicFrame>
      <p:pic>
        <p:nvPicPr>
          <p:cNvPr id="7" name="Picture 6">
            <a:extLst>
              <a:ext uri="{FF2B5EF4-FFF2-40B4-BE49-F238E27FC236}">
                <a16:creationId xmlns:a16="http://schemas.microsoft.com/office/drawing/2014/main" id="{D1CA8683-D989-814F-843D-A5D97526FA92}"/>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557220" y="3758044"/>
            <a:ext cx="1575279" cy="2065940"/>
          </a:xfrm>
          <a:prstGeom prst="rect">
            <a:avLst/>
          </a:prstGeom>
        </p:spPr>
      </p:pic>
      <p:sp>
        <p:nvSpPr>
          <p:cNvPr id="9" name="Rectangle: Rounded Corners 8">
            <a:extLst>
              <a:ext uri="{FF2B5EF4-FFF2-40B4-BE49-F238E27FC236}">
                <a16:creationId xmlns:a16="http://schemas.microsoft.com/office/drawing/2014/main" id="{2CAF997B-B289-A3C2-1093-790C84D6EC95}"/>
              </a:ext>
            </a:extLst>
          </p:cNvPr>
          <p:cNvSpPr/>
          <p:nvPr/>
        </p:nvSpPr>
        <p:spPr>
          <a:xfrm>
            <a:off x="6755361" y="3086100"/>
            <a:ext cx="400049" cy="342900"/>
          </a:xfrm>
          <a:prstGeom prst="roundRect">
            <a:avLst/>
          </a:prstGeom>
          <a:blipFill>
            <a:blip r:embed="rId5"/>
            <a:tile tx="0" ty="0" sx="100000" sy="100000" flip="none" algn="tl"/>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1350"/>
          </a:p>
        </p:txBody>
      </p:sp>
      <p:sp>
        <p:nvSpPr>
          <p:cNvPr id="10" name="Speech Bubble: Rectangle with Corners Rounded 9">
            <a:extLst>
              <a:ext uri="{FF2B5EF4-FFF2-40B4-BE49-F238E27FC236}">
                <a16:creationId xmlns:a16="http://schemas.microsoft.com/office/drawing/2014/main" id="{787CC239-00EF-A015-1298-9E248EF92AC6}"/>
              </a:ext>
            </a:extLst>
          </p:cNvPr>
          <p:cNvSpPr/>
          <p:nvPr/>
        </p:nvSpPr>
        <p:spPr>
          <a:xfrm>
            <a:off x="694775" y="1420202"/>
            <a:ext cx="2523688" cy="1612533"/>
          </a:xfrm>
          <a:prstGeom prst="wedgeRoundRectCallout">
            <a:avLst>
              <a:gd name="adj1" fmla="val 39748"/>
              <a:gd name="adj2" fmla="val 85723"/>
              <a:gd name="adj3" fmla="val 16667"/>
            </a:avLst>
          </a:prstGeom>
          <a:solidFill>
            <a:schemeClr val="accent2">
              <a:lumMod val="60000"/>
              <a:lumOff val="40000"/>
            </a:schemeClr>
          </a:solidFill>
          <a:ln w="57150">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dirty="0">
              <a:solidFill>
                <a:srgbClr val="000000"/>
              </a:solidFill>
              <a:latin typeface="Comic Sans MS" panose="030F0702030302020204" pitchFamily="66" charset="0"/>
            </a:endParaRPr>
          </a:p>
          <a:p>
            <a:pPr marR="66675" algn="ctr" fontAlgn="ctr"/>
            <a:r>
              <a:rPr lang="en-US" sz="2000" dirty="0">
                <a:solidFill>
                  <a:srgbClr val="000000"/>
                </a:solidFill>
              </a:rPr>
              <a:t>Cheating by impersonation by using computer resource</a:t>
            </a:r>
            <a:endParaRPr lang="en-US" sz="2000" dirty="0"/>
          </a:p>
          <a:p>
            <a:pPr algn="ctr"/>
            <a:endParaRPr lang="en-IN" sz="2000" dirty="0"/>
          </a:p>
        </p:txBody>
      </p:sp>
      <p:pic>
        <p:nvPicPr>
          <p:cNvPr id="12" name="Picture 11">
            <a:extLst>
              <a:ext uri="{FF2B5EF4-FFF2-40B4-BE49-F238E27FC236}">
                <a16:creationId xmlns:a16="http://schemas.microsoft.com/office/drawing/2014/main" id="{628F1626-EE31-0395-27AC-1C3D3B369BB2}"/>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28438" b="95000" l="10000" r="60938"/>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40064" y="2902226"/>
            <a:ext cx="3178399" cy="3178399"/>
          </a:xfrm>
          <a:prstGeom prst="rect">
            <a:avLst/>
          </a:prstGeom>
        </p:spPr>
      </p:pic>
    </p:spTree>
    <p:extLst>
      <p:ext uri="{BB962C8B-B14F-4D97-AF65-F5344CB8AC3E}">
        <p14:creationId xmlns:p14="http://schemas.microsoft.com/office/powerpoint/2010/main" val="286478890"/>
      </p:ext>
    </p:extLst>
  </p:cSld>
  <p:clrMapOvr>
    <a:masterClrMapping/>
  </p:clrMapOvr>
  <p:transition spd="slow">
    <p:push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D3835-FD72-BB31-4D36-69F1137CFB39}"/>
              </a:ext>
            </a:extLst>
          </p:cNvPr>
          <p:cNvSpPr>
            <a:spLocks noGrp="1"/>
          </p:cNvSpPr>
          <p:nvPr>
            <p:ph type="title"/>
          </p:nvPr>
        </p:nvSpPr>
        <p:spPr>
          <a:xfrm>
            <a:off x="1443491" y="804520"/>
            <a:ext cx="6571343" cy="767515"/>
          </a:xfrm>
        </p:spPr>
        <p:txBody>
          <a:bodyPr/>
          <a:lstStyle/>
          <a:p>
            <a:r>
              <a:rPr lang="en-US" dirty="0">
                <a:latin typeface="+mn-lt"/>
              </a:rPr>
              <a:t>Activity : Who’s</a:t>
            </a:r>
            <a:r>
              <a:rPr lang="en-US" dirty="0">
                <a:latin typeface="Comic Sans MS" panose="030F0702030302020204" pitchFamily="66" charset="0"/>
              </a:rPr>
              <a:t> the Lawyer?</a:t>
            </a:r>
            <a:endParaRPr lang="en-IN" dirty="0">
              <a:latin typeface="Comic Sans MS" panose="030F0702030302020204" pitchFamily="66" charset="0"/>
            </a:endParaRPr>
          </a:p>
        </p:txBody>
      </p:sp>
      <p:pic>
        <p:nvPicPr>
          <p:cNvPr id="5" name="Content Placeholder 4">
            <a:extLst>
              <a:ext uri="{FF2B5EF4-FFF2-40B4-BE49-F238E27FC236}">
                <a16:creationId xmlns:a16="http://schemas.microsoft.com/office/drawing/2014/main" id="{56AFD097-D933-DA3E-A3EE-EBADD29F93F5}"/>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037289" y="1864111"/>
            <a:ext cx="2169825" cy="2430205"/>
          </a:xfrm>
        </p:spPr>
      </p:pic>
      <p:sp>
        <p:nvSpPr>
          <p:cNvPr id="6" name="TextBox 5">
            <a:extLst>
              <a:ext uri="{FF2B5EF4-FFF2-40B4-BE49-F238E27FC236}">
                <a16:creationId xmlns:a16="http://schemas.microsoft.com/office/drawing/2014/main" id="{1E9E37E6-41CF-3C6B-E628-7E2564CFA15E}"/>
              </a:ext>
            </a:extLst>
          </p:cNvPr>
          <p:cNvSpPr txBox="1"/>
          <p:nvPr/>
        </p:nvSpPr>
        <p:spPr>
          <a:xfrm>
            <a:off x="216969" y="1853755"/>
            <a:ext cx="4884705" cy="4193071"/>
          </a:xfrm>
          <a:prstGeom prst="rect">
            <a:avLst/>
          </a:prstGeom>
          <a:noFill/>
          <a:ln>
            <a:solidFill>
              <a:schemeClr val="accent1"/>
            </a:solidFill>
          </a:ln>
        </p:spPr>
        <p:txBody>
          <a:bodyPr wrap="square" rtlCol="0">
            <a:spAutoFit/>
          </a:bodyPr>
          <a:lstStyle/>
          <a:p>
            <a:pPr marL="257175" indent="-257175" algn="just">
              <a:lnSpc>
                <a:spcPct val="150000"/>
              </a:lnSpc>
              <a:buFont typeface="+mj-lt"/>
              <a:buAutoNum type="arabicPeriod"/>
            </a:pPr>
            <a:r>
              <a:rPr lang="en-IN" sz="2000" dirty="0">
                <a:ea typeface="Times New Roman" panose="02020603050405020304" pitchFamily="18" charset="0"/>
              </a:rPr>
              <a:t>The class will be divided into three teams.</a:t>
            </a:r>
            <a:endParaRPr lang="en-IN" sz="2000" dirty="0">
              <a:ea typeface="Arial" panose="020B0604020202020204" pitchFamily="34" charset="0"/>
            </a:endParaRPr>
          </a:p>
          <a:p>
            <a:pPr marL="257175" indent="-257175" algn="just">
              <a:lnSpc>
                <a:spcPct val="150000"/>
              </a:lnSpc>
              <a:buFont typeface="+mj-lt"/>
              <a:buAutoNum type="arabicPeriod"/>
            </a:pPr>
            <a:r>
              <a:rPr lang="en-IN" sz="2000" dirty="0">
                <a:ea typeface="Times New Roman" panose="02020603050405020304" pitchFamily="18" charset="0"/>
              </a:rPr>
              <a:t>One team will send a representative as victim, second as offender, and third as lawyer. The team will be positioned with their placards. </a:t>
            </a:r>
            <a:endParaRPr lang="en-IN" sz="2000" dirty="0">
              <a:ea typeface="Arial" panose="020B0604020202020204" pitchFamily="34" charset="0"/>
            </a:endParaRPr>
          </a:p>
          <a:p>
            <a:pPr marL="257175" indent="-257175" algn="just">
              <a:lnSpc>
                <a:spcPct val="150000"/>
              </a:lnSpc>
              <a:buFont typeface="+mj-lt"/>
              <a:buAutoNum type="arabicPeriod"/>
            </a:pPr>
            <a:r>
              <a:rPr lang="en-IN" sz="2000" dirty="0">
                <a:ea typeface="Times New Roman" panose="02020603050405020304" pitchFamily="18" charset="0"/>
              </a:rPr>
              <a:t>The teacher will then announce a hypothetical situation representing a Cyber offense. Based on the situation, the victim, accused, and lawyer will play their part.</a:t>
            </a:r>
            <a:endParaRPr lang="en-IN" sz="2000" dirty="0"/>
          </a:p>
        </p:txBody>
      </p:sp>
      <p:pic>
        <p:nvPicPr>
          <p:cNvPr id="8" name="Picture 7">
            <a:extLst>
              <a:ext uri="{FF2B5EF4-FFF2-40B4-BE49-F238E27FC236}">
                <a16:creationId xmlns:a16="http://schemas.microsoft.com/office/drawing/2014/main" id="{F407EE1A-8506-F22D-19E9-95D8E404EB5F}"/>
              </a:ext>
            </a:extLst>
          </p:cNvPr>
          <p:cNvPicPr>
            <a:picLocks noChangeAspect="1"/>
          </p:cNvPicPr>
          <p:nvPr/>
        </p:nvPicPr>
        <p:blipFill>
          <a:blip r:embed="rId5">
            <a:clrChange>
              <a:clrFrom>
                <a:srgbClr val="000000"/>
              </a:clrFrom>
              <a:clrTo>
                <a:srgbClr val="000000">
                  <a:alpha val="0"/>
                </a:srgbClr>
              </a:clrTo>
            </a:clrChange>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5575094" y="3873873"/>
            <a:ext cx="1960165" cy="1899852"/>
          </a:xfrm>
          <a:prstGeom prst="rect">
            <a:avLst/>
          </a:prstGeom>
        </p:spPr>
      </p:pic>
      <p:sp>
        <p:nvSpPr>
          <p:cNvPr id="9" name="TextBox 8">
            <a:extLst>
              <a:ext uri="{FF2B5EF4-FFF2-40B4-BE49-F238E27FC236}">
                <a16:creationId xmlns:a16="http://schemas.microsoft.com/office/drawing/2014/main" id="{562D9378-4C0E-1981-02B9-D949F029BE64}"/>
              </a:ext>
            </a:extLst>
          </p:cNvPr>
          <p:cNvSpPr txBox="1"/>
          <p:nvPr/>
        </p:nvSpPr>
        <p:spPr>
          <a:xfrm>
            <a:off x="4931766" y="9613707"/>
            <a:ext cx="1385671" cy="300082"/>
          </a:xfrm>
          <a:prstGeom prst="rect">
            <a:avLst/>
          </a:prstGeom>
          <a:noFill/>
        </p:spPr>
        <p:txBody>
          <a:bodyPr wrap="square" rtlCol="0">
            <a:spAutoFit/>
          </a:bodyPr>
          <a:lstStyle/>
          <a:p>
            <a:r>
              <a:rPr lang="en-IN" sz="675">
                <a:hlinkClick r:id="rId6" tooltip="https://www.deviantart.com/carlosparty19/art/Fnaf-4-Crying-child-C4D-622932667"/>
              </a:rPr>
              <a:t>This Photo</a:t>
            </a:r>
            <a:r>
              <a:rPr lang="en-IN" sz="675"/>
              <a:t> by Unknown Author is licensed under </a:t>
            </a:r>
            <a:r>
              <a:rPr lang="en-IN" sz="675">
                <a:hlinkClick r:id="rId7" tooltip="https://creativecommons.org/licenses/by-nc-nd/3.0/"/>
              </a:rPr>
              <a:t>CC BY-NC-ND</a:t>
            </a:r>
            <a:endParaRPr lang="en-IN" sz="675"/>
          </a:p>
        </p:txBody>
      </p:sp>
      <p:pic>
        <p:nvPicPr>
          <p:cNvPr id="11" name="Picture 10">
            <a:extLst>
              <a:ext uri="{FF2B5EF4-FFF2-40B4-BE49-F238E27FC236}">
                <a16:creationId xmlns:a16="http://schemas.microsoft.com/office/drawing/2014/main" id="{883C9C19-5DB4-88DA-A60D-2E71695FB671}"/>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7297918" y="3897701"/>
            <a:ext cx="937822" cy="1636827"/>
          </a:xfrm>
          <a:prstGeom prst="rect">
            <a:avLst/>
          </a:prstGeom>
        </p:spPr>
      </p:pic>
      <p:pic>
        <p:nvPicPr>
          <p:cNvPr id="14" name="Picture 13">
            <a:extLst>
              <a:ext uri="{FF2B5EF4-FFF2-40B4-BE49-F238E27FC236}">
                <a16:creationId xmlns:a16="http://schemas.microsoft.com/office/drawing/2014/main" id="{49D86786-6119-16CA-682D-3FBFEA3D97A8}"/>
              </a:ext>
            </a:extLst>
          </p:cNvPr>
          <p:cNvPicPr>
            <a:picLocks noChangeAspect="1"/>
          </p:cNvPicPr>
          <p:nvPr/>
        </p:nvPicPr>
        <p:blipFill>
          <a:blip r:embed="rId10">
            <a:extLs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a:off x="7494147" y="1572035"/>
            <a:ext cx="1021203" cy="1021203"/>
          </a:xfrm>
          <a:prstGeom prst="rect">
            <a:avLst/>
          </a:prstGeom>
        </p:spPr>
      </p:pic>
      <p:sp>
        <p:nvSpPr>
          <p:cNvPr id="15" name="TextBox 14">
            <a:extLst>
              <a:ext uri="{FF2B5EF4-FFF2-40B4-BE49-F238E27FC236}">
                <a16:creationId xmlns:a16="http://schemas.microsoft.com/office/drawing/2014/main" id="{7D05A085-7987-B887-B0CD-24AA7AE8BA59}"/>
              </a:ext>
            </a:extLst>
          </p:cNvPr>
          <p:cNvSpPr txBox="1"/>
          <p:nvPr/>
        </p:nvSpPr>
        <p:spPr>
          <a:xfrm>
            <a:off x="7569413" y="1825184"/>
            <a:ext cx="918841" cy="323165"/>
          </a:xfrm>
          <a:prstGeom prst="rect">
            <a:avLst/>
          </a:prstGeom>
          <a:noFill/>
        </p:spPr>
        <p:txBody>
          <a:bodyPr wrap="none" rtlCol="0">
            <a:spAutoFit/>
          </a:bodyPr>
          <a:lstStyle/>
          <a:p>
            <a:r>
              <a:rPr lang="en-US" sz="1500" b="1" dirty="0">
                <a:latin typeface="Comic Sans MS" panose="030F0702030302020204" pitchFamily="66" charset="0"/>
              </a:rPr>
              <a:t>Lawyer </a:t>
            </a:r>
            <a:endParaRPr lang="en-IN" sz="1500" b="1" dirty="0">
              <a:latin typeface="Comic Sans MS" panose="030F0702030302020204" pitchFamily="66" charset="0"/>
            </a:endParaRPr>
          </a:p>
        </p:txBody>
      </p:sp>
      <p:pic>
        <p:nvPicPr>
          <p:cNvPr id="16" name="Picture 15">
            <a:extLst>
              <a:ext uri="{FF2B5EF4-FFF2-40B4-BE49-F238E27FC236}">
                <a16:creationId xmlns:a16="http://schemas.microsoft.com/office/drawing/2014/main" id="{BFB167B5-1184-DB8A-5985-59B85F01B438}"/>
              </a:ext>
            </a:extLst>
          </p:cNvPr>
          <p:cNvPicPr>
            <a:picLocks noChangeAspect="1"/>
          </p:cNvPicPr>
          <p:nvPr/>
        </p:nvPicPr>
        <p:blipFill>
          <a:blip r:embed="rId10">
            <a:extLs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a:off x="7949993" y="3255587"/>
            <a:ext cx="1021203" cy="1021203"/>
          </a:xfrm>
          <a:prstGeom prst="rect">
            <a:avLst/>
          </a:prstGeom>
        </p:spPr>
      </p:pic>
      <p:sp>
        <p:nvSpPr>
          <p:cNvPr id="17" name="TextBox 16">
            <a:extLst>
              <a:ext uri="{FF2B5EF4-FFF2-40B4-BE49-F238E27FC236}">
                <a16:creationId xmlns:a16="http://schemas.microsoft.com/office/drawing/2014/main" id="{F2F7567B-44D6-8C0D-6924-1BD4C858B924}"/>
              </a:ext>
            </a:extLst>
          </p:cNvPr>
          <p:cNvSpPr txBox="1"/>
          <p:nvPr/>
        </p:nvSpPr>
        <p:spPr>
          <a:xfrm>
            <a:off x="8116684" y="3500487"/>
            <a:ext cx="846707" cy="323165"/>
          </a:xfrm>
          <a:prstGeom prst="rect">
            <a:avLst/>
          </a:prstGeom>
          <a:noFill/>
        </p:spPr>
        <p:txBody>
          <a:bodyPr wrap="none" rtlCol="0">
            <a:spAutoFit/>
          </a:bodyPr>
          <a:lstStyle/>
          <a:p>
            <a:r>
              <a:rPr lang="en-US" sz="1500" b="1" dirty="0">
                <a:latin typeface="Comic Sans MS" panose="030F0702030302020204" pitchFamily="66" charset="0"/>
              </a:rPr>
              <a:t>Victim </a:t>
            </a:r>
            <a:endParaRPr lang="en-IN" sz="1500" b="1" dirty="0">
              <a:latin typeface="Comic Sans MS" panose="030F0702030302020204" pitchFamily="66" charset="0"/>
            </a:endParaRPr>
          </a:p>
        </p:txBody>
      </p:sp>
      <p:pic>
        <p:nvPicPr>
          <p:cNvPr id="18" name="Picture 17">
            <a:extLst>
              <a:ext uri="{FF2B5EF4-FFF2-40B4-BE49-F238E27FC236}">
                <a16:creationId xmlns:a16="http://schemas.microsoft.com/office/drawing/2014/main" id="{EF9EFFF4-5851-A69F-0AD0-4D5F716A7BF2}"/>
              </a:ext>
            </a:extLst>
          </p:cNvPr>
          <p:cNvPicPr>
            <a:picLocks noChangeAspect="1"/>
          </p:cNvPicPr>
          <p:nvPr/>
        </p:nvPicPr>
        <p:blipFill>
          <a:blip r:embed="rId10">
            <a:extLs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a:off x="5281012" y="3707723"/>
            <a:ext cx="1021203" cy="1021203"/>
          </a:xfrm>
          <a:prstGeom prst="rect">
            <a:avLst/>
          </a:prstGeom>
        </p:spPr>
      </p:pic>
      <p:sp>
        <p:nvSpPr>
          <p:cNvPr id="19" name="TextBox 18">
            <a:extLst>
              <a:ext uri="{FF2B5EF4-FFF2-40B4-BE49-F238E27FC236}">
                <a16:creationId xmlns:a16="http://schemas.microsoft.com/office/drawing/2014/main" id="{1EACE9B6-ED92-B146-DF0A-AD0B1141AA43}"/>
              </a:ext>
            </a:extLst>
          </p:cNvPr>
          <p:cNvSpPr txBox="1"/>
          <p:nvPr/>
        </p:nvSpPr>
        <p:spPr>
          <a:xfrm>
            <a:off x="5265817" y="3955187"/>
            <a:ext cx="1138453" cy="323165"/>
          </a:xfrm>
          <a:prstGeom prst="rect">
            <a:avLst/>
          </a:prstGeom>
          <a:noFill/>
        </p:spPr>
        <p:txBody>
          <a:bodyPr wrap="none" rtlCol="0">
            <a:spAutoFit/>
          </a:bodyPr>
          <a:lstStyle/>
          <a:p>
            <a:r>
              <a:rPr lang="en-US" sz="1500" b="1" dirty="0">
                <a:latin typeface="Comic Sans MS" panose="030F0702030302020204" pitchFamily="66" charset="0"/>
              </a:rPr>
              <a:t>Offender </a:t>
            </a:r>
            <a:endParaRPr lang="en-IN" sz="1500" b="1" dirty="0">
              <a:latin typeface="Comic Sans MS" panose="030F0702030302020204" pitchFamily="66" charset="0"/>
            </a:endParaRPr>
          </a:p>
        </p:txBody>
      </p:sp>
    </p:spTree>
    <p:extLst>
      <p:ext uri="{BB962C8B-B14F-4D97-AF65-F5344CB8AC3E}">
        <p14:creationId xmlns:p14="http://schemas.microsoft.com/office/powerpoint/2010/main" val="1814095371"/>
      </p:ext>
    </p:extLst>
  </p:cSld>
  <p:clrMapOvr>
    <a:masterClrMapping/>
  </p:clrMapOvr>
  <p:transition spd="slow">
    <p:push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6904B1-703D-19C1-8CC4-BC60BDD5EB4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16E0878-EB1D-42AA-91E9-6915BF1C014A}"/>
              </a:ext>
            </a:extLst>
          </p:cNvPr>
          <p:cNvSpPr>
            <a:spLocks noGrp="1"/>
          </p:cNvSpPr>
          <p:nvPr>
            <p:ph idx="1"/>
          </p:nvPr>
        </p:nvSpPr>
        <p:spPr>
          <a:xfrm>
            <a:off x="153955" y="1315617"/>
            <a:ext cx="8836089" cy="3778897"/>
          </a:xfrm>
        </p:spPr>
        <p:style>
          <a:lnRef idx="1">
            <a:schemeClr val="accent6"/>
          </a:lnRef>
          <a:fillRef idx="2">
            <a:schemeClr val="accent6"/>
          </a:fillRef>
          <a:effectRef idx="1">
            <a:schemeClr val="accent6"/>
          </a:effectRef>
          <a:fontRef idx="minor">
            <a:schemeClr val="dk1"/>
          </a:fontRef>
        </p:style>
        <p:txBody>
          <a:bodyPr>
            <a:normAutofit/>
          </a:bodyPr>
          <a:lstStyle/>
          <a:p>
            <a:pPr marL="0" indent="0">
              <a:buNone/>
            </a:pPr>
            <a:r>
              <a:rPr lang="en-IN" sz="3200" b="1" u="sng" dirty="0"/>
              <a:t>Children’s Online Privacy Protection Rule</a:t>
            </a:r>
          </a:p>
          <a:p>
            <a:pPr lvl="1"/>
            <a:r>
              <a:rPr lang="en-US" sz="3200" dirty="0"/>
              <a:t>Websites or online services, collecting personal information of children below the age of 13 years, must obtain parental consent before doing so.</a:t>
            </a:r>
            <a:endParaRPr lang="en-IN" sz="3200" dirty="0"/>
          </a:p>
        </p:txBody>
      </p:sp>
    </p:spTree>
    <p:extLst>
      <p:ext uri="{BB962C8B-B14F-4D97-AF65-F5344CB8AC3E}">
        <p14:creationId xmlns:p14="http://schemas.microsoft.com/office/powerpoint/2010/main" val="1927034799"/>
      </p:ext>
    </p:extLst>
  </p:cSld>
  <p:clrMapOvr>
    <a:masterClrMapping/>
  </p:clrMapOvr>
  <p:transition spd="slow">
    <p:push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1554A6-A98B-410D-83C3-028B68685116}"/>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51B909-D4BC-DD67-D8A3-07532BA61EBD}"/>
              </a:ext>
            </a:extLst>
          </p:cNvPr>
          <p:cNvSpPr>
            <a:spLocks noGrp="1"/>
          </p:cNvSpPr>
          <p:nvPr>
            <p:ph idx="1"/>
          </p:nvPr>
        </p:nvSpPr>
        <p:spPr>
          <a:xfrm>
            <a:off x="130629" y="485192"/>
            <a:ext cx="8836089" cy="6251509"/>
          </a:xfrm>
        </p:spPr>
        <p:style>
          <a:lnRef idx="1">
            <a:schemeClr val="accent6"/>
          </a:lnRef>
          <a:fillRef idx="2">
            <a:schemeClr val="accent6"/>
          </a:fillRef>
          <a:effectRef idx="1">
            <a:schemeClr val="accent6"/>
          </a:effectRef>
          <a:fontRef idx="minor">
            <a:schemeClr val="dk1"/>
          </a:fontRef>
        </p:style>
        <p:txBody>
          <a:bodyPr>
            <a:normAutofit/>
          </a:bodyPr>
          <a:lstStyle/>
          <a:p>
            <a:pPr marL="0" indent="0">
              <a:buNone/>
            </a:pPr>
            <a:r>
              <a:rPr lang="en-IN" sz="2800" b="1" u="sng" dirty="0"/>
              <a:t>Digital Personal Data Protection (DPDP ) Act 2023</a:t>
            </a:r>
          </a:p>
          <a:p>
            <a:pPr marL="557213" lvl="1" indent="-214313" algn="just" fontAlgn="base">
              <a:buFont typeface="Courier New" panose="02070309020205020404" pitchFamily="49" charset="0"/>
              <a:buChar char="o"/>
            </a:pPr>
            <a:endParaRPr lang="en-IN" sz="2400" dirty="0"/>
          </a:p>
          <a:p>
            <a:pPr marL="557213" lvl="1" indent="-214313" algn="just" fontAlgn="base">
              <a:buFont typeface="Courier New" panose="02070309020205020404" pitchFamily="49" charset="0"/>
              <a:buChar char="o"/>
            </a:pPr>
            <a:r>
              <a:rPr lang="en-IN" sz="2400" dirty="0"/>
              <a:t>to protect the rights of individuals to protect their personal data</a:t>
            </a:r>
          </a:p>
          <a:p>
            <a:pPr marL="557213" lvl="1" indent="-214313" algn="just" fontAlgn="base">
              <a:buFont typeface="Courier New" panose="02070309020205020404" pitchFamily="49" charset="0"/>
              <a:buChar char="o"/>
            </a:pPr>
            <a:r>
              <a:rPr lang="en-IN" sz="2400" dirty="0"/>
              <a:t>If that data is collected it has to be used for lawful purposes only. </a:t>
            </a:r>
          </a:p>
          <a:p>
            <a:pPr marL="557213" lvl="1" indent="-214313" algn="just" fontAlgn="base">
              <a:buFont typeface="Courier New" panose="02070309020205020404" pitchFamily="49" charset="0"/>
              <a:buChar char="o"/>
            </a:pPr>
            <a:r>
              <a:rPr lang="en-IN" sz="2400" dirty="0"/>
              <a:t>Implement technical and organisational measures to safeguard personal data of their clients/customers.</a:t>
            </a:r>
          </a:p>
          <a:p>
            <a:pPr marL="557213" lvl="1" indent="-214313">
              <a:lnSpc>
                <a:spcPct val="115000"/>
              </a:lnSpc>
              <a:buFont typeface="Courier New" panose="02070309020205020404" pitchFamily="49" charset="0"/>
              <a:buChar char="o"/>
            </a:pPr>
            <a:r>
              <a:rPr lang="en-IN" sz="2400" dirty="0"/>
              <a:t>A proper agreement should be signed between the organisation and the individual(s) whose data is being collected.</a:t>
            </a:r>
          </a:p>
          <a:p>
            <a:pPr marL="557213" lvl="1" indent="-214313" algn="just" fontAlgn="base">
              <a:buFont typeface="Courier New" panose="02070309020205020404" pitchFamily="49" charset="0"/>
              <a:buChar char="o"/>
            </a:pPr>
            <a:r>
              <a:rPr lang="en-IN" sz="2400" dirty="0"/>
              <a:t>Irrecoverably delete personal data after the purpose for which it was collected has expired.</a:t>
            </a:r>
          </a:p>
          <a:p>
            <a:pPr marL="557213" lvl="1" indent="-214313" algn="just" fontAlgn="base">
              <a:buFont typeface="Courier New" panose="02070309020205020404" pitchFamily="49" charset="0"/>
              <a:buChar char="o"/>
            </a:pPr>
            <a:r>
              <a:rPr lang="en-IN" sz="2400" dirty="0"/>
              <a:t>Notify personal data breaches to the Data Protection Board and affected individuals.</a:t>
            </a:r>
          </a:p>
        </p:txBody>
      </p:sp>
    </p:spTree>
    <p:extLst>
      <p:ext uri="{BB962C8B-B14F-4D97-AF65-F5344CB8AC3E}">
        <p14:creationId xmlns:p14="http://schemas.microsoft.com/office/powerpoint/2010/main" val="3137473749"/>
      </p:ext>
    </p:extLst>
  </p:cSld>
  <p:clrMapOvr>
    <a:masterClrMapping/>
  </p:clrMapOvr>
  <p:transition spd="slow">
    <p:push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BE8852-278B-0CBA-B957-0936B855F0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C43BF6-92FE-5859-3686-65DAE4E80947}"/>
              </a:ext>
            </a:extLst>
          </p:cNvPr>
          <p:cNvSpPr>
            <a:spLocks noGrp="1"/>
          </p:cNvSpPr>
          <p:nvPr>
            <p:ph type="title"/>
          </p:nvPr>
        </p:nvSpPr>
        <p:spPr>
          <a:xfrm>
            <a:off x="1286328" y="235353"/>
            <a:ext cx="6571343" cy="1049235"/>
          </a:xfrm>
        </p:spPr>
        <p:txBody>
          <a:bodyPr/>
          <a:lstStyle/>
          <a:p>
            <a:pPr algn="ctr"/>
            <a:r>
              <a:rPr lang="en-US" b="1" u="sng" cap="none" dirty="0">
                <a:solidFill>
                  <a:schemeClr val="accent1">
                    <a:lumMod val="50000"/>
                  </a:schemeClr>
                </a:solidFill>
                <a:latin typeface="Georgia"/>
              </a:rPr>
              <a:t>Activity </a:t>
            </a:r>
            <a:br>
              <a:rPr lang="en-US" b="1" u="sng" cap="none" dirty="0">
                <a:solidFill>
                  <a:schemeClr val="accent1">
                    <a:lumMod val="50000"/>
                  </a:schemeClr>
                </a:solidFill>
                <a:latin typeface="Georgia"/>
              </a:rPr>
            </a:br>
            <a:r>
              <a:rPr lang="en-US" b="1" u="sng" cap="none" dirty="0">
                <a:solidFill>
                  <a:schemeClr val="accent1">
                    <a:lumMod val="50000"/>
                  </a:schemeClr>
                </a:solidFill>
                <a:latin typeface="Georgia"/>
              </a:rPr>
              <a:t>Cyber Cross</a:t>
            </a:r>
            <a:endParaRPr lang="en-IN" b="1" u="sng" cap="none" dirty="0">
              <a:solidFill>
                <a:schemeClr val="accent1">
                  <a:lumMod val="50000"/>
                </a:schemeClr>
              </a:solidFill>
              <a:latin typeface="Georgia"/>
            </a:endParaRPr>
          </a:p>
        </p:txBody>
      </p:sp>
      <p:sp>
        <p:nvSpPr>
          <p:cNvPr id="3" name="Content Placeholder 2">
            <a:extLst>
              <a:ext uri="{FF2B5EF4-FFF2-40B4-BE49-F238E27FC236}">
                <a16:creationId xmlns:a16="http://schemas.microsoft.com/office/drawing/2014/main" id="{DC7CE6DE-9E17-DEBE-B979-1F2325C1945A}"/>
              </a:ext>
            </a:extLst>
          </p:cNvPr>
          <p:cNvSpPr>
            <a:spLocks noGrp="1"/>
          </p:cNvSpPr>
          <p:nvPr>
            <p:ph idx="1"/>
          </p:nvPr>
        </p:nvSpPr>
        <p:spPr>
          <a:xfrm>
            <a:off x="435685" y="2226468"/>
            <a:ext cx="4462885" cy="3325245"/>
          </a:xfrm>
        </p:spPr>
        <p:txBody>
          <a:bodyPr>
            <a:normAutofit/>
          </a:bodyPr>
          <a:lstStyle/>
          <a:p>
            <a:r>
              <a:rPr lang="en-IN" sz="2800" dirty="0"/>
              <a:t>Individual Activity </a:t>
            </a:r>
          </a:p>
          <a:p>
            <a:r>
              <a:rPr lang="en-IN" sz="2800" dirty="0"/>
              <a:t>Solve the crossword based on clues on cyber crimes and legal provisions</a:t>
            </a:r>
          </a:p>
          <a:p>
            <a:pPr marL="0" indent="0">
              <a:buNone/>
            </a:pPr>
            <a:endParaRPr lang="en-IN" sz="2800" dirty="0"/>
          </a:p>
          <a:p>
            <a:pPr marL="0" indent="0">
              <a:buNone/>
            </a:pPr>
            <a:endParaRPr lang="en-IN" sz="2800" dirty="0"/>
          </a:p>
        </p:txBody>
      </p:sp>
      <p:pic>
        <p:nvPicPr>
          <p:cNvPr id="1030" name="Picture 6">
            <a:extLst>
              <a:ext uri="{FF2B5EF4-FFF2-40B4-BE49-F238E27FC236}">
                <a16:creationId xmlns:a16="http://schemas.microsoft.com/office/drawing/2014/main" id="{B9713C86-C189-17E5-DD75-7F857A23817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1412"/>
          <a:stretch/>
        </p:blipFill>
        <p:spPr bwMode="auto">
          <a:xfrm>
            <a:off x="5179805" y="2226469"/>
            <a:ext cx="3528509" cy="345175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6854573"/>
      </p:ext>
    </p:extLst>
  </p:cSld>
  <p:clrMapOvr>
    <a:masterClrMapping/>
  </p:clrMapOvr>
  <p:transition spd="slow">
    <p:push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81B87-EF25-E7AE-0361-BCECD2661287}"/>
              </a:ext>
            </a:extLst>
          </p:cNvPr>
          <p:cNvSpPr>
            <a:spLocks noGrp="1"/>
          </p:cNvSpPr>
          <p:nvPr>
            <p:ph type="title"/>
          </p:nvPr>
        </p:nvSpPr>
        <p:spPr>
          <a:xfrm>
            <a:off x="860044" y="987289"/>
            <a:ext cx="7726017" cy="745311"/>
          </a:xfrm>
        </p:spPr>
        <p:txBody>
          <a:bodyPr/>
          <a:lstStyle/>
          <a:p>
            <a:r>
              <a:rPr lang="en-US" dirty="0"/>
              <a:t>Cyber Security Tips for Students</a:t>
            </a:r>
            <a:endParaRPr lang="en-IN" dirty="0"/>
          </a:p>
        </p:txBody>
      </p:sp>
      <p:graphicFrame>
        <p:nvGraphicFramePr>
          <p:cNvPr id="6" name="Diagram 5">
            <a:extLst>
              <a:ext uri="{FF2B5EF4-FFF2-40B4-BE49-F238E27FC236}">
                <a16:creationId xmlns:a16="http://schemas.microsoft.com/office/drawing/2014/main" id="{F1DE052C-1AB0-2A0C-C954-45E80BAD2C57}"/>
              </a:ext>
            </a:extLst>
          </p:cNvPr>
          <p:cNvGraphicFramePr/>
          <p:nvPr/>
        </p:nvGraphicFramePr>
        <p:xfrm>
          <a:off x="424069" y="1987825"/>
          <a:ext cx="8270480" cy="38828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Rectangle: Rounded Corners 10">
            <a:extLst>
              <a:ext uri="{FF2B5EF4-FFF2-40B4-BE49-F238E27FC236}">
                <a16:creationId xmlns:a16="http://schemas.microsoft.com/office/drawing/2014/main" id="{751C6D54-5825-F21B-04C0-A04056FC0667}"/>
              </a:ext>
            </a:extLst>
          </p:cNvPr>
          <p:cNvSpPr/>
          <p:nvPr/>
        </p:nvSpPr>
        <p:spPr>
          <a:xfrm>
            <a:off x="170481" y="1987825"/>
            <a:ext cx="542441" cy="41441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Algerian" panose="04020705040A02060702" pitchFamily="82" charset="0"/>
              </a:rPr>
              <a:t>1</a:t>
            </a:r>
            <a:endParaRPr lang="en-IN" dirty="0">
              <a:latin typeface="Algerian" panose="04020705040A02060702" pitchFamily="82" charset="0"/>
            </a:endParaRPr>
          </a:p>
        </p:txBody>
      </p:sp>
      <p:sp>
        <p:nvSpPr>
          <p:cNvPr id="12" name="Rectangle: Rounded Corners 11">
            <a:extLst>
              <a:ext uri="{FF2B5EF4-FFF2-40B4-BE49-F238E27FC236}">
                <a16:creationId xmlns:a16="http://schemas.microsoft.com/office/drawing/2014/main" id="{CC6E239D-3261-ACC8-21E7-0E8EE9B0BF80}"/>
              </a:ext>
            </a:extLst>
          </p:cNvPr>
          <p:cNvSpPr/>
          <p:nvPr/>
        </p:nvSpPr>
        <p:spPr>
          <a:xfrm>
            <a:off x="152848" y="2640492"/>
            <a:ext cx="542441" cy="41441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Algerian" panose="04020705040A02060702" pitchFamily="82" charset="0"/>
              </a:rPr>
              <a:t>2</a:t>
            </a:r>
            <a:endParaRPr lang="en-IN" dirty="0">
              <a:latin typeface="Algerian" panose="04020705040A02060702" pitchFamily="82" charset="0"/>
            </a:endParaRPr>
          </a:p>
        </p:txBody>
      </p:sp>
      <p:sp>
        <p:nvSpPr>
          <p:cNvPr id="13" name="Rectangle: Rounded Corners 12">
            <a:extLst>
              <a:ext uri="{FF2B5EF4-FFF2-40B4-BE49-F238E27FC236}">
                <a16:creationId xmlns:a16="http://schemas.microsoft.com/office/drawing/2014/main" id="{BC3ECA8B-B8ED-C692-C3DE-8C5677F8E7A1}"/>
              </a:ext>
            </a:extLst>
          </p:cNvPr>
          <p:cNvSpPr/>
          <p:nvPr/>
        </p:nvSpPr>
        <p:spPr>
          <a:xfrm>
            <a:off x="152847" y="3748564"/>
            <a:ext cx="542441" cy="41441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Algerian" panose="04020705040A02060702" pitchFamily="82" charset="0"/>
              </a:rPr>
              <a:t>4</a:t>
            </a:r>
            <a:endParaRPr lang="en-IN" dirty="0">
              <a:latin typeface="Algerian" panose="04020705040A02060702" pitchFamily="82" charset="0"/>
            </a:endParaRPr>
          </a:p>
        </p:txBody>
      </p:sp>
      <p:sp>
        <p:nvSpPr>
          <p:cNvPr id="14" name="Rectangle: Rounded Corners 13">
            <a:extLst>
              <a:ext uri="{FF2B5EF4-FFF2-40B4-BE49-F238E27FC236}">
                <a16:creationId xmlns:a16="http://schemas.microsoft.com/office/drawing/2014/main" id="{D4811B61-4FB8-BAA0-E223-FE7254B0AA0B}"/>
              </a:ext>
            </a:extLst>
          </p:cNvPr>
          <p:cNvSpPr/>
          <p:nvPr/>
        </p:nvSpPr>
        <p:spPr>
          <a:xfrm>
            <a:off x="170480" y="3194528"/>
            <a:ext cx="542441" cy="41441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Algerian" panose="04020705040A02060702" pitchFamily="82" charset="0"/>
              </a:rPr>
              <a:t>3</a:t>
            </a:r>
            <a:endParaRPr lang="en-IN" dirty="0">
              <a:latin typeface="Algerian" panose="04020705040A02060702" pitchFamily="82" charset="0"/>
            </a:endParaRPr>
          </a:p>
        </p:txBody>
      </p:sp>
      <p:sp>
        <p:nvSpPr>
          <p:cNvPr id="15" name="Rectangle: Rounded Corners 14">
            <a:extLst>
              <a:ext uri="{FF2B5EF4-FFF2-40B4-BE49-F238E27FC236}">
                <a16:creationId xmlns:a16="http://schemas.microsoft.com/office/drawing/2014/main" id="{F196E45D-42A7-E137-A962-310C3C498182}"/>
              </a:ext>
            </a:extLst>
          </p:cNvPr>
          <p:cNvSpPr/>
          <p:nvPr/>
        </p:nvSpPr>
        <p:spPr>
          <a:xfrm>
            <a:off x="170479" y="4272880"/>
            <a:ext cx="542441" cy="41441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Algerian" panose="04020705040A02060702" pitchFamily="82" charset="0"/>
              </a:rPr>
              <a:t>5</a:t>
            </a:r>
            <a:endParaRPr lang="en-IN" dirty="0">
              <a:latin typeface="Algerian" panose="04020705040A02060702" pitchFamily="82" charset="0"/>
            </a:endParaRPr>
          </a:p>
        </p:txBody>
      </p:sp>
      <p:sp>
        <p:nvSpPr>
          <p:cNvPr id="16" name="Rectangle: Rounded Corners 15">
            <a:extLst>
              <a:ext uri="{FF2B5EF4-FFF2-40B4-BE49-F238E27FC236}">
                <a16:creationId xmlns:a16="http://schemas.microsoft.com/office/drawing/2014/main" id="{BB8E79AC-C6C2-28A4-A708-DCE7B8D8659E}"/>
              </a:ext>
            </a:extLst>
          </p:cNvPr>
          <p:cNvSpPr/>
          <p:nvPr/>
        </p:nvSpPr>
        <p:spPr>
          <a:xfrm>
            <a:off x="152846" y="5396616"/>
            <a:ext cx="542441" cy="41441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Algerian" panose="04020705040A02060702" pitchFamily="82" charset="0"/>
              </a:rPr>
              <a:t>7</a:t>
            </a:r>
            <a:endParaRPr lang="en-IN" dirty="0">
              <a:latin typeface="Algerian" panose="04020705040A02060702" pitchFamily="82" charset="0"/>
            </a:endParaRPr>
          </a:p>
        </p:txBody>
      </p:sp>
      <p:sp>
        <p:nvSpPr>
          <p:cNvPr id="17" name="Rectangle: Rounded Corners 16">
            <a:extLst>
              <a:ext uri="{FF2B5EF4-FFF2-40B4-BE49-F238E27FC236}">
                <a16:creationId xmlns:a16="http://schemas.microsoft.com/office/drawing/2014/main" id="{A7FC7F6A-2154-6D2A-F816-C0FEE44AE6C8}"/>
              </a:ext>
            </a:extLst>
          </p:cNvPr>
          <p:cNvSpPr/>
          <p:nvPr/>
        </p:nvSpPr>
        <p:spPr>
          <a:xfrm>
            <a:off x="152847" y="4856636"/>
            <a:ext cx="542441" cy="41441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Algerian" panose="04020705040A02060702" pitchFamily="82" charset="0"/>
              </a:rPr>
              <a:t>6</a:t>
            </a:r>
            <a:endParaRPr lang="en-IN" dirty="0">
              <a:latin typeface="Algerian" panose="04020705040A02060702" pitchFamily="82" charset="0"/>
            </a:endParaRPr>
          </a:p>
        </p:txBody>
      </p:sp>
    </p:spTree>
    <p:extLst>
      <p:ext uri="{BB962C8B-B14F-4D97-AF65-F5344CB8AC3E}">
        <p14:creationId xmlns:p14="http://schemas.microsoft.com/office/powerpoint/2010/main" val="221955899"/>
      </p:ext>
    </p:extLst>
  </p:cSld>
  <p:clrMapOvr>
    <a:masterClrMapping/>
  </p:clrMapOvr>
  <p:transition spd="slow">
    <p:push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9A0F006A-4659-7266-079B-E5A373FD52E2}"/>
              </a:ext>
            </a:extLst>
          </p:cNvPr>
          <p:cNvGraphicFramePr>
            <a:graphicFrameLocks noGrp="1"/>
          </p:cNvGraphicFramePr>
          <p:nvPr>
            <p:ph idx="1"/>
          </p:nvPr>
        </p:nvGraphicFramePr>
        <p:xfrm>
          <a:off x="433952" y="1952786"/>
          <a:ext cx="8614478" cy="43951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1">
            <a:extLst>
              <a:ext uri="{FF2B5EF4-FFF2-40B4-BE49-F238E27FC236}">
                <a16:creationId xmlns:a16="http://schemas.microsoft.com/office/drawing/2014/main" id="{6C682281-4CAC-1B5B-7A5A-605158B55586}"/>
              </a:ext>
            </a:extLst>
          </p:cNvPr>
          <p:cNvSpPr txBox="1">
            <a:spLocks/>
          </p:cNvSpPr>
          <p:nvPr/>
        </p:nvSpPr>
        <p:spPr>
          <a:xfrm>
            <a:off x="865915" y="804522"/>
            <a:ext cx="7379184" cy="760808"/>
          </a:xfrm>
          <a:prstGeom prst="rect">
            <a:avLst/>
          </a:prstGeom>
        </p:spPr>
        <p:txBody>
          <a:bodyPr vert="horz" lIns="91440" tIns="45720" rIns="91440" bIns="45720" rtlCol="0" anchor="t">
            <a:normAutofit/>
          </a:bodyPr>
          <a:lstStyle>
            <a:lvl1pPr algn="l" defTabSz="6858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US" dirty="0"/>
              <a:t>Cyber Security Tips for Students</a:t>
            </a:r>
            <a:endParaRPr lang="en-IN" dirty="0"/>
          </a:p>
        </p:txBody>
      </p:sp>
      <p:sp>
        <p:nvSpPr>
          <p:cNvPr id="18" name="Rectangle: Rounded Corners 17">
            <a:extLst>
              <a:ext uri="{FF2B5EF4-FFF2-40B4-BE49-F238E27FC236}">
                <a16:creationId xmlns:a16="http://schemas.microsoft.com/office/drawing/2014/main" id="{4B094F43-AFAD-A702-9A71-78EA3EFB4EF7}"/>
              </a:ext>
            </a:extLst>
          </p:cNvPr>
          <p:cNvSpPr/>
          <p:nvPr/>
        </p:nvSpPr>
        <p:spPr>
          <a:xfrm>
            <a:off x="162731" y="2061274"/>
            <a:ext cx="542441" cy="41441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Algerian" panose="04020705040A02060702" pitchFamily="82" charset="0"/>
              </a:rPr>
              <a:t>8</a:t>
            </a:r>
            <a:endParaRPr lang="en-IN" dirty="0">
              <a:latin typeface="Algerian" panose="04020705040A02060702" pitchFamily="82" charset="0"/>
            </a:endParaRPr>
          </a:p>
        </p:txBody>
      </p:sp>
      <p:sp>
        <p:nvSpPr>
          <p:cNvPr id="7" name="Rectangle: Rounded Corners 6">
            <a:extLst>
              <a:ext uri="{FF2B5EF4-FFF2-40B4-BE49-F238E27FC236}">
                <a16:creationId xmlns:a16="http://schemas.microsoft.com/office/drawing/2014/main" id="{895DDB19-8301-ED18-2D9F-5F4DC5F67B77}"/>
              </a:ext>
            </a:extLst>
          </p:cNvPr>
          <p:cNvSpPr/>
          <p:nvPr/>
        </p:nvSpPr>
        <p:spPr>
          <a:xfrm>
            <a:off x="162731" y="3324032"/>
            <a:ext cx="542441" cy="41441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Algerian" panose="04020705040A02060702" pitchFamily="82" charset="0"/>
              </a:rPr>
              <a:t>10</a:t>
            </a:r>
            <a:endParaRPr lang="en-IN" dirty="0">
              <a:latin typeface="Algerian" panose="04020705040A02060702" pitchFamily="82" charset="0"/>
            </a:endParaRPr>
          </a:p>
        </p:txBody>
      </p:sp>
      <p:sp>
        <p:nvSpPr>
          <p:cNvPr id="8" name="Rectangle: Rounded Corners 7">
            <a:extLst>
              <a:ext uri="{FF2B5EF4-FFF2-40B4-BE49-F238E27FC236}">
                <a16:creationId xmlns:a16="http://schemas.microsoft.com/office/drawing/2014/main" id="{A593485B-401A-3211-383E-BBF9DB3D99F0}"/>
              </a:ext>
            </a:extLst>
          </p:cNvPr>
          <p:cNvSpPr/>
          <p:nvPr/>
        </p:nvSpPr>
        <p:spPr>
          <a:xfrm>
            <a:off x="147230" y="3964968"/>
            <a:ext cx="542441" cy="41441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Algerian" panose="04020705040A02060702" pitchFamily="82" charset="0"/>
              </a:rPr>
              <a:t>11</a:t>
            </a:r>
            <a:endParaRPr lang="en-IN" dirty="0">
              <a:latin typeface="Algerian" panose="04020705040A02060702" pitchFamily="82" charset="0"/>
            </a:endParaRPr>
          </a:p>
        </p:txBody>
      </p:sp>
      <p:sp>
        <p:nvSpPr>
          <p:cNvPr id="9" name="Rectangle: Rounded Corners 8">
            <a:extLst>
              <a:ext uri="{FF2B5EF4-FFF2-40B4-BE49-F238E27FC236}">
                <a16:creationId xmlns:a16="http://schemas.microsoft.com/office/drawing/2014/main" id="{5208DBC3-2464-C9CE-C8D2-81E43ECBB0D2}"/>
              </a:ext>
            </a:extLst>
          </p:cNvPr>
          <p:cNvSpPr/>
          <p:nvPr/>
        </p:nvSpPr>
        <p:spPr>
          <a:xfrm>
            <a:off x="89113" y="4515662"/>
            <a:ext cx="542441" cy="41441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Algerian" panose="04020705040A02060702" pitchFamily="82" charset="0"/>
              </a:rPr>
              <a:t>12</a:t>
            </a:r>
            <a:endParaRPr lang="en-IN" dirty="0">
              <a:latin typeface="Algerian" panose="04020705040A02060702" pitchFamily="82" charset="0"/>
            </a:endParaRPr>
          </a:p>
        </p:txBody>
      </p:sp>
      <p:sp>
        <p:nvSpPr>
          <p:cNvPr id="10" name="Rectangle: Rounded Corners 9">
            <a:extLst>
              <a:ext uri="{FF2B5EF4-FFF2-40B4-BE49-F238E27FC236}">
                <a16:creationId xmlns:a16="http://schemas.microsoft.com/office/drawing/2014/main" id="{2F208D65-E132-A780-6935-8FA69EF71E5B}"/>
              </a:ext>
            </a:extLst>
          </p:cNvPr>
          <p:cNvSpPr/>
          <p:nvPr/>
        </p:nvSpPr>
        <p:spPr>
          <a:xfrm>
            <a:off x="126566" y="5233357"/>
            <a:ext cx="542441" cy="41441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Algerian" panose="04020705040A02060702" pitchFamily="82" charset="0"/>
              </a:rPr>
              <a:t>13</a:t>
            </a:r>
            <a:endParaRPr lang="en-IN" dirty="0">
              <a:latin typeface="Algerian" panose="04020705040A02060702" pitchFamily="82" charset="0"/>
            </a:endParaRPr>
          </a:p>
        </p:txBody>
      </p:sp>
      <p:sp>
        <p:nvSpPr>
          <p:cNvPr id="11" name="Rectangle: Rounded Corners 10">
            <a:extLst>
              <a:ext uri="{FF2B5EF4-FFF2-40B4-BE49-F238E27FC236}">
                <a16:creationId xmlns:a16="http://schemas.microsoft.com/office/drawing/2014/main" id="{1DE392B6-8F52-839D-6F9B-F04A95F8644D}"/>
              </a:ext>
            </a:extLst>
          </p:cNvPr>
          <p:cNvSpPr/>
          <p:nvPr/>
        </p:nvSpPr>
        <p:spPr>
          <a:xfrm>
            <a:off x="123983" y="5747720"/>
            <a:ext cx="542441" cy="41441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Algerian" panose="04020705040A02060702" pitchFamily="82" charset="0"/>
              </a:rPr>
              <a:t>14</a:t>
            </a:r>
            <a:endParaRPr lang="en-IN" dirty="0">
              <a:latin typeface="Algerian" panose="04020705040A02060702" pitchFamily="82" charset="0"/>
            </a:endParaRPr>
          </a:p>
        </p:txBody>
      </p:sp>
      <p:sp>
        <p:nvSpPr>
          <p:cNvPr id="12" name="Rectangle: Rounded Corners 11">
            <a:extLst>
              <a:ext uri="{FF2B5EF4-FFF2-40B4-BE49-F238E27FC236}">
                <a16:creationId xmlns:a16="http://schemas.microsoft.com/office/drawing/2014/main" id="{A85AED26-EDB6-306B-59F0-DCDC3F0D403D}"/>
              </a:ext>
            </a:extLst>
          </p:cNvPr>
          <p:cNvSpPr/>
          <p:nvPr/>
        </p:nvSpPr>
        <p:spPr>
          <a:xfrm>
            <a:off x="139483" y="2732910"/>
            <a:ext cx="542441" cy="41441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Algerian" panose="04020705040A02060702" pitchFamily="82" charset="0"/>
              </a:rPr>
              <a:t>9</a:t>
            </a:r>
            <a:endParaRPr lang="en-IN" dirty="0">
              <a:latin typeface="Algerian" panose="04020705040A02060702" pitchFamily="82" charset="0"/>
            </a:endParaRPr>
          </a:p>
        </p:txBody>
      </p:sp>
    </p:spTree>
    <p:extLst>
      <p:ext uri="{BB962C8B-B14F-4D97-AF65-F5344CB8AC3E}">
        <p14:creationId xmlns:p14="http://schemas.microsoft.com/office/powerpoint/2010/main" val="114736289"/>
      </p:ext>
    </p:extLst>
  </p:cSld>
  <p:clrMapOvr>
    <a:masterClrMapping/>
  </p:clrMapOvr>
  <p:transition spd="slow">
    <p:push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5FAEE-303C-6B47-B142-8425D820AA44}"/>
              </a:ext>
            </a:extLst>
          </p:cNvPr>
          <p:cNvSpPr>
            <a:spLocks noGrp="1"/>
          </p:cNvSpPr>
          <p:nvPr>
            <p:ph type="title"/>
          </p:nvPr>
        </p:nvSpPr>
        <p:spPr/>
        <p:txBody>
          <a:bodyPr/>
          <a:lstStyle/>
          <a:p>
            <a:pPr algn="ctr"/>
            <a:r>
              <a:rPr lang="en-US" u="sng" dirty="0"/>
              <a:t>Activity</a:t>
            </a:r>
            <a:br>
              <a:rPr lang="en-US" u="sng" dirty="0"/>
            </a:br>
            <a:r>
              <a:rPr lang="en-US" u="sng" dirty="0" err="1"/>
              <a:t>nukkad</a:t>
            </a:r>
            <a:r>
              <a:rPr lang="en-US" u="sng" dirty="0"/>
              <a:t> </a:t>
            </a:r>
            <a:r>
              <a:rPr lang="en-US" u="sng" dirty="0" err="1"/>
              <a:t>natak</a:t>
            </a:r>
            <a:endParaRPr lang="en-IN" u="sng" dirty="0"/>
          </a:p>
        </p:txBody>
      </p:sp>
      <p:pic>
        <p:nvPicPr>
          <p:cNvPr id="5" name="Picture 4">
            <a:extLst>
              <a:ext uri="{FF2B5EF4-FFF2-40B4-BE49-F238E27FC236}">
                <a16:creationId xmlns:a16="http://schemas.microsoft.com/office/drawing/2014/main" id="{A1081086-F497-1541-8275-F1BA233BCB4B}"/>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t="15336" b="24969"/>
          <a:stretch/>
        </p:blipFill>
        <p:spPr>
          <a:xfrm>
            <a:off x="437883" y="1935121"/>
            <a:ext cx="8268233" cy="4118359"/>
          </a:xfrm>
          <a:prstGeom prst="rect">
            <a:avLst/>
          </a:prstGeom>
        </p:spPr>
      </p:pic>
    </p:spTree>
    <p:extLst>
      <p:ext uri="{BB962C8B-B14F-4D97-AF65-F5344CB8AC3E}">
        <p14:creationId xmlns:p14="http://schemas.microsoft.com/office/powerpoint/2010/main" val="3791505113"/>
      </p:ext>
    </p:extLst>
  </p:cSld>
  <p:clrMapOvr>
    <a:masterClrMapping/>
  </p:clrMapOvr>
  <p:transition spd="slow">
    <p:push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4037CFE-9FD3-4134-055D-3EAB3BF2F70D}"/>
              </a:ext>
            </a:extLst>
          </p:cNvPr>
          <p:cNvPicPr>
            <a:picLocks noChangeAspect="1"/>
          </p:cNvPicPr>
          <p:nvPr/>
        </p:nvPicPr>
        <p:blipFill>
          <a:blip r:embed="rId2"/>
          <a:stretch>
            <a:fillRect/>
          </a:stretch>
        </p:blipFill>
        <p:spPr>
          <a:xfrm>
            <a:off x="266890" y="4267369"/>
            <a:ext cx="3885232" cy="9579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a:extLst>
              <a:ext uri="{FF2B5EF4-FFF2-40B4-BE49-F238E27FC236}">
                <a16:creationId xmlns:a16="http://schemas.microsoft.com/office/drawing/2014/main" id="{30109690-CA5D-8D82-4AF0-30DEB1A9C38A}"/>
              </a:ext>
            </a:extLst>
          </p:cNvPr>
          <p:cNvPicPr>
            <a:picLocks noChangeAspect="1"/>
          </p:cNvPicPr>
          <p:nvPr/>
        </p:nvPicPr>
        <p:blipFill>
          <a:blip r:embed="rId3"/>
          <a:stretch>
            <a:fillRect/>
          </a:stretch>
        </p:blipFill>
        <p:spPr>
          <a:xfrm>
            <a:off x="4387125" y="4267369"/>
            <a:ext cx="4237819" cy="9579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a:extLst>
              <a:ext uri="{FF2B5EF4-FFF2-40B4-BE49-F238E27FC236}">
                <a16:creationId xmlns:a16="http://schemas.microsoft.com/office/drawing/2014/main" id="{78107B70-D257-899A-AE9F-6081113829E7}"/>
              </a:ext>
            </a:extLst>
          </p:cNvPr>
          <p:cNvPicPr>
            <a:picLocks noChangeAspect="1"/>
          </p:cNvPicPr>
          <p:nvPr/>
        </p:nvPicPr>
        <p:blipFill>
          <a:blip r:embed="rId4"/>
          <a:stretch>
            <a:fillRect/>
          </a:stretch>
        </p:blipFill>
        <p:spPr>
          <a:xfrm>
            <a:off x="484094" y="757338"/>
            <a:ext cx="8140850" cy="2928254"/>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934816060"/>
      </p:ext>
    </p:extLst>
  </p:cSld>
  <p:clrMapOvr>
    <a:masterClrMapping/>
  </p:clrMapOvr>
  <p:transition spd="slow">
    <p:push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5FAEE-303C-6B47-B142-8425D820AA44}"/>
              </a:ext>
            </a:extLst>
          </p:cNvPr>
          <p:cNvSpPr>
            <a:spLocks noGrp="1"/>
          </p:cNvSpPr>
          <p:nvPr>
            <p:ph type="title"/>
          </p:nvPr>
        </p:nvSpPr>
        <p:spPr/>
        <p:txBody>
          <a:bodyPr/>
          <a:lstStyle/>
          <a:p>
            <a:pPr algn="ctr"/>
            <a:r>
              <a:rPr lang="en-US" u="sng" dirty="0"/>
              <a:t>Activity</a:t>
            </a:r>
            <a:br>
              <a:rPr lang="en-US" u="sng" dirty="0"/>
            </a:br>
            <a:r>
              <a:rPr lang="en-US" u="sng" dirty="0" err="1"/>
              <a:t>nukkad</a:t>
            </a:r>
            <a:r>
              <a:rPr lang="en-US" u="sng" dirty="0"/>
              <a:t> </a:t>
            </a:r>
            <a:r>
              <a:rPr lang="en-US" u="sng" dirty="0" err="1"/>
              <a:t>natak</a:t>
            </a:r>
            <a:endParaRPr lang="en-IN" u="sng" dirty="0"/>
          </a:p>
        </p:txBody>
      </p:sp>
      <p:sp>
        <p:nvSpPr>
          <p:cNvPr id="3" name="Content Placeholder 2">
            <a:extLst>
              <a:ext uri="{FF2B5EF4-FFF2-40B4-BE49-F238E27FC236}">
                <a16:creationId xmlns:a16="http://schemas.microsoft.com/office/drawing/2014/main" id="{1E2DAD55-AEBB-01AD-6A8D-92CCD8273839}"/>
              </a:ext>
            </a:extLst>
          </p:cNvPr>
          <p:cNvSpPr>
            <a:spLocks noGrp="1"/>
          </p:cNvSpPr>
          <p:nvPr>
            <p:ph idx="1"/>
          </p:nvPr>
        </p:nvSpPr>
        <p:spPr>
          <a:xfrm>
            <a:off x="149556" y="1951045"/>
            <a:ext cx="8808464" cy="4232779"/>
          </a:xfrm>
          <a:ln>
            <a:solidFill>
              <a:schemeClr val="accent1"/>
            </a:solidFill>
          </a:ln>
        </p:spPr>
        <p:txBody>
          <a:bodyPr>
            <a:normAutofit lnSpcReduction="10000"/>
          </a:bodyPr>
          <a:lstStyle/>
          <a:p>
            <a:pPr algn="just" rtl="0" fontAlgn="base">
              <a:spcBef>
                <a:spcPts val="0"/>
              </a:spcBef>
              <a:spcAft>
                <a:spcPts val="0"/>
              </a:spcAft>
              <a:buFont typeface="+mj-lt"/>
              <a:buAutoNum type="arabicPeriod"/>
            </a:pPr>
            <a:r>
              <a:rPr lang="en-US" sz="2400" b="0" i="0" u="none" strike="noStrike" dirty="0">
                <a:solidFill>
                  <a:srgbClr val="000000"/>
                </a:solidFill>
                <a:effectLst/>
              </a:rPr>
              <a:t>The class will be divided into groups of 5 students. </a:t>
            </a:r>
          </a:p>
          <a:p>
            <a:pPr algn="just" rtl="0" fontAlgn="base">
              <a:spcBef>
                <a:spcPts val="0"/>
              </a:spcBef>
              <a:spcAft>
                <a:spcPts val="0"/>
              </a:spcAft>
              <a:buFont typeface="+mj-lt"/>
              <a:buAutoNum type="arabicPeriod"/>
            </a:pPr>
            <a:r>
              <a:rPr lang="en-US" sz="2400" b="0" i="0" u="none" strike="noStrike" dirty="0">
                <a:solidFill>
                  <a:srgbClr val="000000"/>
                </a:solidFill>
                <a:effectLst/>
              </a:rPr>
              <a:t>Each team will be allocated one cyber safety threat by the teacher at least one week before the activity. </a:t>
            </a:r>
          </a:p>
          <a:p>
            <a:pPr algn="just" rtl="0" fontAlgn="base">
              <a:spcBef>
                <a:spcPts val="0"/>
              </a:spcBef>
              <a:spcAft>
                <a:spcPts val="0"/>
              </a:spcAft>
              <a:buFont typeface="+mj-lt"/>
              <a:buAutoNum type="arabicPeriod"/>
            </a:pPr>
            <a:r>
              <a:rPr lang="en-US" sz="2400" dirty="0">
                <a:solidFill>
                  <a:srgbClr val="000000"/>
                </a:solidFill>
              </a:rPr>
              <a:t>Students will research and identify tips to prevent/overcome the cyber safety threat</a:t>
            </a:r>
          </a:p>
          <a:p>
            <a:pPr algn="just" rtl="0" fontAlgn="base">
              <a:spcBef>
                <a:spcPts val="0"/>
              </a:spcBef>
              <a:spcAft>
                <a:spcPts val="0"/>
              </a:spcAft>
              <a:buFont typeface="+mj-lt"/>
              <a:buAutoNum type="arabicPeriod"/>
            </a:pPr>
            <a:r>
              <a:rPr lang="en-US" sz="2400" dirty="0">
                <a:solidFill>
                  <a:srgbClr val="000000"/>
                </a:solidFill>
              </a:rPr>
              <a:t>They will then design a script around the concept and prepare a </a:t>
            </a:r>
            <a:r>
              <a:rPr lang="en-US" sz="2400" dirty="0" err="1">
                <a:solidFill>
                  <a:srgbClr val="000000"/>
                </a:solidFill>
              </a:rPr>
              <a:t>Nukkad</a:t>
            </a:r>
            <a:r>
              <a:rPr lang="en-US" sz="2400" dirty="0">
                <a:solidFill>
                  <a:srgbClr val="000000"/>
                </a:solidFill>
              </a:rPr>
              <a:t> Natak</a:t>
            </a:r>
            <a:endParaRPr lang="en-US" sz="2400" b="0" i="0" u="none" strike="noStrike" dirty="0">
              <a:solidFill>
                <a:srgbClr val="000000"/>
              </a:solidFill>
              <a:effectLst/>
            </a:endParaRPr>
          </a:p>
          <a:p>
            <a:pPr algn="just" rtl="0" fontAlgn="base">
              <a:spcBef>
                <a:spcPts val="0"/>
              </a:spcBef>
              <a:spcAft>
                <a:spcPts val="0"/>
              </a:spcAft>
              <a:buFont typeface="+mj-lt"/>
              <a:buAutoNum type="arabicPeriod"/>
            </a:pPr>
            <a:r>
              <a:rPr lang="en-US" sz="2400" b="0" i="0" u="none" strike="noStrike" dirty="0">
                <a:solidFill>
                  <a:srgbClr val="000000"/>
                </a:solidFill>
                <a:effectLst/>
              </a:rPr>
              <a:t>On the day of activity, each team will perform.</a:t>
            </a:r>
          </a:p>
          <a:p>
            <a:pPr algn="just" rtl="0" fontAlgn="base">
              <a:spcBef>
                <a:spcPts val="0"/>
              </a:spcBef>
              <a:spcAft>
                <a:spcPts val="0"/>
              </a:spcAft>
              <a:buFont typeface="+mj-lt"/>
              <a:buAutoNum type="arabicPeriod"/>
            </a:pPr>
            <a:r>
              <a:rPr lang="en-US" sz="2400" b="0" i="0" u="none" strike="noStrike" dirty="0">
                <a:solidFill>
                  <a:srgbClr val="000000"/>
                </a:solidFill>
                <a:effectLst/>
              </a:rPr>
              <a:t>The teacher may select the team with the best performance to present in the morning assembly.</a:t>
            </a:r>
          </a:p>
          <a:p>
            <a:endParaRPr lang="en-IN" sz="2800" dirty="0"/>
          </a:p>
        </p:txBody>
      </p:sp>
    </p:spTree>
    <p:extLst>
      <p:ext uri="{BB962C8B-B14F-4D97-AF65-F5344CB8AC3E}">
        <p14:creationId xmlns:p14="http://schemas.microsoft.com/office/powerpoint/2010/main" val="3906988693"/>
      </p:ext>
    </p:extLst>
  </p:cSld>
  <p:clrMapOvr>
    <a:masterClrMapping/>
  </p:clrMapOvr>
  <p:transition spd="slow">
    <p:push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E8581-A40B-9D10-F6E5-4D8A2EC6E8E3}"/>
              </a:ext>
            </a:extLst>
          </p:cNvPr>
          <p:cNvSpPr>
            <a:spLocks noGrp="1"/>
          </p:cNvSpPr>
          <p:nvPr>
            <p:ph type="title"/>
          </p:nvPr>
        </p:nvSpPr>
        <p:spPr>
          <a:xfrm>
            <a:off x="790414" y="804520"/>
            <a:ext cx="8028121" cy="946787"/>
          </a:xfrm>
        </p:spPr>
        <p:txBody>
          <a:bodyPr>
            <a:noAutofit/>
          </a:bodyPr>
          <a:lstStyle/>
          <a:p>
            <a:r>
              <a:rPr lang="en-IN" sz="2400" b="1" dirty="0">
                <a:effectLst/>
                <a:latin typeface="Times New Roman" panose="02020603050405020304" pitchFamily="18" charset="0"/>
                <a:ea typeface="Times New Roman" panose="02020603050405020304" pitchFamily="18" charset="0"/>
              </a:rPr>
              <a:t>Steps to be taken by school in case of cyber crime is reported</a:t>
            </a:r>
            <a:br>
              <a:rPr lang="en-IN" sz="2400" dirty="0">
                <a:effectLst/>
                <a:latin typeface="Arial" panose="020B0604020202020204" pitchFamily="34" charset="0"/>
                <a:ea typeface="Arial" panose="020B0604020202020204" pitchFamily="34" charset="0"/>
              </a:rPr>
            </a:br>
            <a:endParaRPr lang="en-IN" sz="4000" dirty="0"/>
          </a:p>
        </p:txBody>
      </p:sp>
      <p:graphicFrame>
        <p:nvGraphicFramePr>
          <p:cNvPr id="4" name="Content Placeholder 3">
            <a:extLst>
              <a:ext uri="{FF2B5EF4-FFF2-40B4-BE49-F238E27FC236}">
                <a16:creationId xmlns:a16="http://schemas.microsoft.com/office/drawing/2014/main" id="{EEA7709F-97DE-066A-6E08-5DCD9A478CAF}"/>
              </a:ext>
            </a:extLst>
          </p:cNvPr>
          <p:cNvGraphicFramePr>
            <a:graphicFrameLocks noGrp="1"/>
          </p:cNvGraphicFramePr>
          <p:nvPr>
            <p:ph idx="1"/>
            <p:extLst>
              <p:ext uri="{D42A27DB-BD31-4B8C-83A1-F6EECF244321}">
                <p14:modId xmlns:p14="http://schemas.microsoft.com/office/powerpoint/2010/main" val="2996020861"/>
              </p:ext>
            </p:extLst>
          </p:nvPr>
        </p:nvGraphicFramePr>
        <p:xfrm>
          <a:off x="216975" y="1983784"/>
          <a:ext cx="8772041" cy="40696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1360425"/>
      </p:ext>
    </p:extLst>
  </p:cSld>
  <p:clrMapOvr>
    <a:masterClrMapping/>
  </p:clrMapOvr>
  <p:transition spd="slow">
    <p:push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57B5364-52AB-19FA-DE87-284375F7054D}"/>
              </a:ext>
            </a:extLst>
          </p:cNvPr>
          <p:cNvSpPr>
            <a:spLocks noGrp="1"/>
          </p:cNvSpPr>
          <p:nvPr>
            <p:ph idx="1"/>
          </p:nvPr>
        </p:nvSpPr>
        <p:spPr>
          <a:xfrm>
            <a:off x="141201" y="2232655"/>
            <a:ext cx="4833754" cy="742013"/>
          </a:xfrm>
          <a:ln>
            <a:solidFill>
              <a:schemeClr val="accent1"/>
            </a:solidFill>
          </a:ln>
        </p:spPr>
        <p:txBody>
          <a:bodyPr>
            <a:normAutofit/>
          </a:bodyPr>
          <a:lstStyle/>
          <a:p>
            <a:pPr marL="0" indent="0" algn="ctr">
              <a:buNone/>
            </a:pPr>
            <a:r>
              <a:rPr lang="en-IN" sz="2400" u="none" strike="noStrike" dirty="0">
                <a:effectLst/>
                <a:ea typeface="Times New Roman" panose="02020603050405020304" pitchFamily="18" charset="0"/>
              </a:rPr>
              <a:t>Keep a complaint box</a:t>
            </a:r>
          </a:p>
          <a:p>
            <a:pPr algn="ctr"/>
            <a:endParaRPr lang="en-IN" sz="2400" dirty="0"/>
          </a:p>
        </p:txBody>
      </p:sp>
      <p:sp>
        <p:nvSpPr>
          <p:cNvPr id="4" name="Content Placeholder 2">
            <a:extLst>
              <a:ext uri="{FF2B5EF4-FFF2-40B4-BE49-F238E27FC236}">
                <a16:creationId xmlns:a16="http://schemas.microsoft.com/office/drawing/2014/main" id="{04A17089-AD99-3F37-E1B0-17DFFC7467FB}"/>
              </a:ext>
            </a:extLst>
          </p:cNvPr>
          <p:cNvSpPr txBox="1">
            <a:spLocks/>
          </p:cNvSpPr>
          <p:nvPr/>
        </p:nvSpPr>
        <p:spPr>
          <a:xfrm>
            <a:off x="3350216" y="3503027"/>
            <a:ext cx="5523120" cy="742014"/>
          </a:xfrm>
          <a:prstGeom prst="rect">
            <a:avLst/>
          </a:prstGeom>
          <a:ln>
            <a:solidFill>
              <a:schemeClr val="accent1"/>
            </a:solidFill>
          </a:ln>
        </p:spPr>
        <p:txBody>
          <a:bodyPr vert="horz" lIns="91440" tIns="45720" rIns="91440" bIns="45720" rtlCol="0" anchor="t">
            <a:normAutofit/>
          </a:bodyPr>
          <a:lst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gn="ctr">
              <a:buNone/>
            </a:pPr>
            <a:r>
              <a:rPr lang="en-IN" sz="2400" dirty="0">
                <a:ea typeface="Times New Roman" panose="02020603050405020304" pitchFamily="18" charset="0"/>
              </a:rPr>
              <a:t>I</a:t>
            </a:r>
            <a:r>
              <a:rPr lang="en-IN" sz="2400" u="none" strike="noStrike" dirty="0">
                <a:effectLst/>
                <a:ea typeface="Times New Roman" panose="02020603050405020304" pitchFamily="18" charset="0"/>
              </a:rPr>
              <a:t>ntroduce e-clubs for cyber awareness,</a:t>
            </a:r>
            <a:endParaRPr lang="en-IN" sz="2400" dirty="0">
              <a:ea typeface="Times New Roman" panose="02020603050405020304" pitchFamily="18" charset="0"/>
            </a:endParaRPr>
          </a:p>
          <a:p>
            <a:pPr algn="ctr"/>
            <a:endParaRPr lang="en-IN" sz="2400" dirty="0"/>
          </a:p>
        </p:txBody>
      </p:sp>
      <p:sp>
        <p:nvSpPr>
          <p:cNvPr id="5" name="Content Placeholder 2">
            <a:extLst>
              <a:ext uri="{FF2B5EF4-FFF2-40B4-BE49-F238E27FC236}">
                <a16:creationId xmlns:a16="http://schemas.microsoft.com/office/drawing/2014/main" id="{5975A93F-F6D0-7928-1938-6C97EFB55E66}"/>
              </a:ext>
            </a:extLst>
          </p:cNvPr>
          <p:cNvSpPr txBox="1">
            <a:spLocks/>
          </p:cNvSpPr>
          <p:nvPr/>
        </p:nvSpPr>
        <p:spPr>
          <a:xfrm>
            <a:off x="141201" y="4837148"/>
            <a:ext cx="6480026" cy="1455163"/>
          </a:xfrm>
          <a:prstGeom prst="rect">
            <a:avLst/>
          </a:prstGeom>
          <a:ln>
            <a:solidFill>
              <a:schemeClr val="accent1"/>
            </a:solidFill>
          </a:ln>
        </p:spPr>
        <p:txBody>
          <a:bodyPr vert="horz" lIns="91440" tIns="45720" rIns="91440" bIns="45720" rtlCol="0" anchor="t">
            <a:noAutofit/>
          </a:bodyPr>
          <a:lst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gn="ctr">
              <a:buNone/>
            </a:pPr>
            <a:r>
              <a:rPr lang="en-IN" sz="2400" u="none" strike="noStrike" dirty="0">
                <a:effectLst/>
                <a:ea typeface="Times New Roman" panose="02020603050405020304" pitchFamily="18" charset="0"/>
              </a:rPr>
              <a:t>Conduct regular workshops for students, parents, teachers, administrative, and support staff of the school.</a:t>
            </a:r>
            <a:endParaRPr lang="en-IN" sz="2400" u="none" strike="noStrike" dirty="0">
              <a:effectLst/>
              <a:ea typeface="Arial" panose="020B0604020202020204" pitchFamily="34" charset="0"/>
            </a:endParaRPr>
          </a:p>
          <a:p>
            <a:pPr algn="ctr"/>
            <a:endParaRPr lang="en-IN" sz="2400" dirty="0"/>
          </a:p>
        </p:txBody>
      </p:sp>
      <p:pic>
        <p:nvPicPr>
          <p:cNvPr id="7" name="Picture 6">
            <a:extLst>
              <a:ext uri="{FF2B5EF4-FFF2-40B4-BE49-F238E27FC236}">
                <a16:creationId xmlns:a16="http://schemas.microsoft.com/office/drawing/2014/main" id="{41999824-FDFB-0E1E-093B-AA2E26578F1F}"/>
              </a:ext>
            </a:extLst>
          </p:cNvPr>
          <p:cNvPicPr>
            <a:picLocks noChangeAspect="1"/>
          </p:cNvPicPr>
          <p:nvPr/>
        </p:nvPicPr>
        <p:blipFill>
          <a:blip r:embed="rId2">
            <a:clrChange>
              <a:clrFrom>
                <a:srgbClr val="FEFEFE"/>
              </a:clrFrom>
              <a:clrTo>
                <a:srgbClr val="FEFEFE">
                  <a:alpha val="0"/>
                </a:srgbClr>
              </a:clrTo>
            </a:clrChange>
            <a:extLst>
              <a:ext uri="{837473B0-CC2E-450A-ABE3-18F120FF3D39}">
                <a1611:picAttrSrcUrl xmlns:a1611="http://schemas.microsoft.com/office/drawing/2016/11/main" r:id="rId3"/>
              </a:ext>
            </a:extLst>
          </a:blip>
          <a:stretch>
            <a:fillRect/>
          </a:stretch>
        </p:blipFill>
        <p:spPr>
          <a:xfrm>
            <a:off x="5590562" y="1976172"/>
            <a:ext cx="2051664" cy="1415648"/>
          </a:xfrm>
          <a:prstGeom prst="rect">
            <a:avLst/>
          </a:prstGeom>
        </p:spPr>
      </p:pic>
      <p:pic>
        <p:nvPicPr>
          <p:cNvPr id="9" name="Picture 8">
            <a:extLst>
              <a:ext uri="{FF2B5EF4-FFF2-40B4-BE49-F238E27FC236}">
                <a16:creationId xmlns:a16="http://schemas.microsoft.com/office/drawing/2014/main" id="{DFD46C69-5B33-D142-F97F-DA825BFA4B4C}"/>
              </a:ext>
            </a:extLst>
          </p:cNvPr>
          <p:cNvPicPr>
            <a:picLocks noChangeAspect="1"/>
          </p:cNvPicPr>
          <p:nvPr/>
        </p:nvPicPr>
        <p:blipFill>
          <a:blip r:embed="rId4">
            <a:clrChange>
              <a:clrFrom>
                <a:srgbClr val="FFFFFF"/>
              </a:clrFrom>
              <a:clrTo>
                <a:srgbClr val="FFFFFF">
                  <a:alpha val="0"/>
                </a:srgbClr>
              </a:clrTo>
            </a:clrChange>
            <a:extLst>
              <a:ext uri="{837473B0-CC2E-450A-ABE3-18F120FF3D39}">
                <a1611:picAttrSrcUrl xmlns:a1611="http://schemas.microsoft.com/office/drawing/2016/11/main" r:id="rId5"/>
              </a:ext>
            </a:extLst>
          </a:blip>
          <a:stretch>
            <a:fillRect/>
          </a:stretch>
        </p:blipFill>
        <p:spPr>
          <a:xfrm>
            <a:off x="661402" y="2804438"/>
            <a:ext cx="2304386" cy="2304386"/>
          </a:xfrm>
          <a:prstGeom prst="rect">
            <a:avLst/>
          </a:prstGeom>
        </p:spPr>
      </p:pic>
      <p:pic>
        <p:nvPicPr>
          <p:cNvPr id="12" name="Picture 11">
            <a:extLst>
              <a:ext uri="{FF2B5EF4-FFF2-40B4-BE49-F238E27FC236}">
                <a16:creationId xmlns:a16="http://schemas.microsoft.com/office/drawing/2014/main" id="{B4897E24-E871-1E67-067C-7789910A0E3D}"/>
              </a:ext>
            </a:extLst>
          </p:cNvPr>
          <p:cNvPicPr>
            <a:picLocks noChangeAspect="1"/>
          </p:cNvPicPr>
          <p:nvPr/>
        </p:nvPicPr>
        <p:blipFill>
          <a:blip r:embed="rId6">
            <a:clrChange>
              <a:clrFrom>
                <a:srgbClr val="F0FCD6"/>
              </a:clrFrom>
              <a:clrTo>
                <a:srgbClr val="F0FCD6">
                  <a:alpha val="0"/>
                </a:srgbClr>
              </a:clrTo>
            </a:clrChange>
            <a:extLst>
              <a:ext uri="{837473B0-CC2E-450A-ABE3-18F120FF3D39}">
                <a1611:picAttrSrcUrl xmlns:a1611="http://schemas.microsoft.com/office/drawing/2016/11/main" r:id="rId7"/>
              </a:ext>
            </a:extLst>
          </a:blip>
          <a:stretch>
            <a:fillRect/>
          </a:stretch>
        </p:blipFill>
        <p:spPr>
          <a:xfrm>
            <a:off x="6994288" y="4543729"/>
            <a:ext cx="2041999" cy="2041999"/>
          </a:xfrm>
          <a:prstGeom prst="rect">
            <a:avLst/>
          </a:prstGeom>
        </p:spPr>
      </p:pic>
      <p:sp>
        <p:nvSpPr>
          <p:cNvPr id="14" name="Title 1">
            <a:extLst>
              <a:ext uri="{FF2B5EF4-FFF2-40B4-BE49-F238E27FC236}">
                <a16:creationId xmlns:a16="http://schemas.microsoft.com/office/drawing/2014/main" id="{C40BC467-C3E3-2E03-5C4F-ED652B4085D1}"/>
              </a:ext>
            </a:extLst>
          </p:cNvPr>
          <p:cNvSpPr>
            <a:spLocks noGrp="1"/>
          </p:cNvSpPr>
          <p:nvPr>
            <p:ph type="title"/>
          </p:nvPr>
        </p:nvSpPr>
        <p:spPr>
          <a:xfrm>
            <a:off x="1443038" y="804863"/>
            <a:ext cx="6572250" cy="1049337"/>
          </a:xfrm>
        </p:spPr>
        <p:txBody>
          <a:bodyPr>
            <a:normAutofit/>
          </a:bodyPr>
          <a:lstStyle/>
          <a:p>
            <a:pPr algn="ctr"/>
            <a:r>
              <a:rPr lang="en-US" sz="3600" dirty="0"/>
              <a:t>Preventive steps</a:t>
            </a:r>
            <a:endParaRPr lang="en-IN" sz="3600" dirty="0"/>
          </a:p>
        </p:txBody>
      </p:sp>
    </p:spTree>
    <p:extLst>
      <p:ext uri="{BB962C8B-B14F-4D97-AF65-F5344CB8AC3E}">
        <p14:creationId xmlns:p14="http://schemas.microsoft.com/office/powerpoint/2010/main" val="3838824226"/>
      </p:ext>
    </p:extLst>
  </p:cSld>
  <p:clrMapOvr>
    <a:masterClrMapping/>
  </p:clrMapOvr>
  <p:transition spd="slow">
    <p:push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2F4CE4-0058-83D1-9D4E-BD90162536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2ECDB4-D80D-5A6D-78C8-A5DE0170E1B8}"/>
              </a:ext>
            </a:extLst>
          </p:cNvPr>
          <p:cNvSpPr>
            <a:spLocks noGrp="1"/>
          </p:cNvSpPr>
          <p:nvPr>
            <p:ph type="title"/>
          </p:nvPr>
        </p:nvSpPr>
        <p:spPr>
          <a:xfrm>
            <a:off x="1286328" y="571255"/>
            <a:ext cx="6571343" cy="1285537"/>
          </a:xfrm>
        </p:spPr>
        <p:txBody>
          <a:bodyPr>
            <a:noAutofit/>
          </a:bodyPr>
          <a:lstStyle/>
          <a:p>
            <a:pPr algn="ctr"/>
            <a:r>
              <a:rPr lang="en-US" sz="4000" b="1" u="sng" cap="none" dirty="0">
                <a:solidFill>
                  <a:schemeClr val="accent1">
                    <a:lumMod val="50000"/>
                  </a:schemeClr>
                </a:solidFill>
                <a:latin typeface="Georgia"/>
              </a:rPr>
              <a:t>Activity</a:t>
            </a:r>
            <a:br>
              <a:rPr lang="en-US" sz="4000" b="1" u="sng" cap="none" dirty="0">
                <a:solidFill>
                  <a:schemeClr val="accent1">
                    <a:lumMod val="50000"/>
                  </a:schemeClr>
                </a:solidFill>
                <a:latin typeface="Georgia"/>
              </a:rPr>
            </a:br>
            <a:r>
              <a:rPr lang="en-US" sz="4000" b="1" u="sng" cap="none" dirty="0">
                <a:solidFill>
                  <a:schemeClr val="accent1">
                    <a:lumMod val="50000"/>
                  </a:schemeClr>
                </a:solidFill>
                <a:latin typeface="Georgia"/>
              </a:rPr>
              <a:t>Rally For All </a:t>
            </a:r>
            <a:br>
              <a:rPr lang="en-US" sz="4000" b="1" u="sng" cap="none" dirty="0">
                <a:solidFill>
                  <a:schemeClr val="accent1">
                    <a:lumMod val="50000"/>
                  </a:schemeClr>
                </a:solidFill>
                <a:latin typeface="Georgia"/>
              </a:rPr>
            </a:br>
            <a:endParaRPr lang="en-IN" sz="4000" b="1" u="sng" cap="none" dirty="0">
              <a:solidFill>
                <a:schemeClr val="accent1">
                  <a:lumMod val="50000"/>
                </a:schemeClr>
              </a:solidFill>
              <a:latin typeface="Georgia"/>
            </a:endParaRPr>
          </a:p>
        </p:txBody>
      </p:sp>
      <p:pic>
        <p:nvPicPr>
          <p:cNvPr id="2050" name="Picture 2">
            <a:extLst>
              <a:ext uri="{FF2B5EF4-FFF2-40B4-BE49-F238E27FC236}">
                <a16:creationId xmlns:a16="http://schemas.microsoft.com/office/drawing/2014/main" id="{B948C6B2-B99B-A2BE-1F3E-4DC486D1C1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7419" y="2370162"/>
            <a:ext cx="5601478" cy="351492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302DB909-6ACA-FF65-34D5-5C8849A17C75}"/>
              </a:ext>
            </a:extLst>
          </p:cNvPr>
          <p:cNvSpPr txBox="1"/>
          <p:nvPr/>
        </p:nvSpPr>
        <p:spPr>
          <a:xfrm>
            <a:off x="3750907" y="6575201"/>
            <a:ext cx="5941266" cy="261610"/>
          </a:xfrm>
          <a:prstGeom prst="rect">
            <a:avLst/>
          </a:prstGeom>
          <a:noFill/>
        </p:spPr>
        <p:txBody>
          <a:bodyPr wrap="square">
            <a:spAutoFit/>
          </a:bodyPr>
          <a:lstStyle/>
          <a:p>
            <a:r>
              <a:rPr lang="en-IN" sz="1100" dirty="0"/>
              <a:t>https://creazilla-store.fra1.digitaloceanspaces.com/cliparts/1324652/protest-clipart-md.png</a:t>
            </a:r>
          </a:p>
        </p:txBody>
      </p:sp>
    </p:spTree>
    <p:extLst>
      <p:ext uri="{BB962C8B-B14F-4D97-AF65-F5344CB8AC3E}">
        <p14:creationId xmlns:p14="http://schemas.microsoft.com/office/powerpoint/2010/main" val="3647594586"/>
      </p:ext>
    </p:extLst>
  </p:cSld>
  <p:clrMapOvr>
    <a:masterClrMapping/>
  </p:clrMapOvr>
  <p:transition spd="slow">
    <p:push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B7ACDDD-E31A-FEA0-D508-B7E52CA5A6F6}"/>
              </a:ext>
            </a:extLst>
          </p:cNvPr>
          <p:cNvSpPr>
            <a:spLocks noGrp="1"/>
          </p:cNvSpPr>
          <p:nvPr>
            <p:ph idx="1"/>
          </p:nvPr>
        </p:nvSpPr>
        <p:spPr>
          <a:xfrm>
            <a:off x="263471" y="2015733"/>
            <a:ext cx="8353587" cy="3450613"/>
          </a:xfrm>
          <a:ln>
            <a:solidFill>
              <a:schemeClr val="accent1"/>
            </a:solidFill>
          </a:ln>
        </p:spPr>
        <p:txBody>
          <a:bodyPr>
            <a:normAutofit/>
          </a:bodyPr>
          <a:lstStyle/>
          <a:p>
            <a:pPr algn="just" rtl="0" fontAlgn="base">
              <a:spcBef>
                <a:spcPts val="0"/>
              </a:spcBef>
              <a:spcAft>
                <a:spcPts val="0"/>
              </a:spcAft>
              <a:buFont typeface="+mj-lt"/>
              <a:buAutoNum type="arabicPeriod"/>
            </a:pPr>
            <a:r>
              <a:rPr lang="en-US" b="0" i="0" u="none" strike="noStrike" dirty="0">
                <a:solidFill>
                  <a:srgbClr val="000000"/>
                </a:solidFill>
                <a:effectLst/>
              </a:rPr>
              <a:t>All the members of the cyber club will create a placard depicting one do or one don’t in cyberspace.</a:t>
            </a:r>
          </a:p>
          <a:p>
            <a:pPr algn="just" rtl="0" fontAlgn="base">
              <a:spcBef>
                <a:spcPts val="0"/>
              </a:spcBef>
              <a:spcAft>
                <a:spcPts val="0"/>
              </a:spcAft>
              <a:buFont typeface="+mj-lt"/>
              <a:buAutoNum type="arabicPeriod"/>
            </a:pPr>
            <a:r>
              <a:rPr lang="en-US" b="0" i="0" u="none" strike="noStrike" dirty="0">
                <a:solidFill>
                  <a:srgbClr val="000000"/>
                </a:solidFill>
                <a:effectLst/>
              </a:rPr>
              <a:t>After the placards are ready  the teacher will allocate 4 members per class or as per number of students in a school.</a:t>
            </a:r>
          </a:p>
          <a:p>
            <a:pPr algn="just" rtl="0" fontAlgn="base">
              <a:spcBef>
                <a:spcPts val="0"/>
              </a:spcBef>
              <a:spcAft>
                <a:spcPts val="0"/>
              </a:spcAft>
              <a:buFont typeface="+mj-lt"/>
              <a:buAutoNum type="arabicPeriod"/>
            </a:pPr>
            <a:r>
              <a:rPr lang="en-US" b="0" i="0" u="none" strike="noStrike" dirty="0">
                <a:solidFill>
                  <a:srgbClr val="000000"/>
                </a:solidFill>
                <a:effectLst/>
              </a:rPr>
              <a:t>The selected members will go to the allocated classroom and hold the placards above their shoulders.</a:t>
            </a:r>
          </a:p>
          <a:p>
            <a:pPr algn="just" rtl="0" fontAlgn="base">
              <a:spcBef>
                <a:spcPts val="0"/>
              </a:spcBef>
              <a:spcAft>
                <a:spcPts val="0"/>
              </a:spcAft>
              <a:buFont typeface="+mj-lt"/>
              <a:buAutoNum type="arabicPeriod"/>
            </a:pPr>
            <a:r>
              <a:rPr lang="en-US" b="0" i="0" u="none" strike="noStrike" dirty="0">
                <a:solidFill>
                  <a:srgbClr val="000000"/>
                </a:solidFill>
                <a:effectLst/>
              </a:rPr>
              <a:t>The members will also speak about one example justifying the do or don’t.</a:t>
            </a:r>
          </a:p>
          <a:p>
            <a:pPr algn="just" rtl="0" fontAlgn="base">
              <a:spcBef>
                <a:spcPts val="0"/>
              </a:spcBef>
              <a:spcAft>
                <a:spcPts val="0"/>
              </a:spcAft>
              <a:buFont typeface="+mj-lt"/>
              <a:buAutoNum type="arabicPeriod"/>
            </a:pPr>
            <a:r>
              <a:rPr lang="en-US" b="0" i="0" u="none" strike="noStrike" dirty="0">
                <a:solidFill>
                  <a:srgbClr val="000000"/>
                </a:solidFill>
                <a:effectLst/>
              </a:rPr>
              <a:t>The same activity can also be conducted outside the school premises to spread awareness among the people of the community.</a:t>
            </a:r>
          </a:p>
          <a:p>
            <a:endParaRPr lang="en-IN" sz="2400" dirty="0"/>
          </a:p>
        </p:txBody>
      </p:sp>
      <p:sp>
        <p:nvSpPr>
          <p:cNvPr id="4" name="Title 1">
            <a:extLst>
              <a:ext uri="{FF2B5EF4-FFF2-40B4-BE49-F238E27FC236}">
                <a16:creationId xmlns:a16="http://schemas.microsoft.com/office/drawing/2014/main" id="{018DF909-90A9-1587-481E-CE35CA0B8E40}"/>
              </a:ext>
            </a:extLst>
          </p:cNvPr>
          <p:cNvSpPr txBox="1">
            <a:spLocks/>
          </p:cNvSpPr>
          <p:nvPr/>
        </p:nvSpPr>
        <p:spPr>
          <a:xfrm>
            <a:off x="1658287" y="478266"/>
            <a:ext cx="6571343" cy="1285537"/>
          </a:xfrm>
          <a:prstGeom prst="rect">
            <a:avLst/>
          </a:prstGeom>
        </p:spPr>
        <p:txBody>
          <a:bodyPr vert="horz" lIns="91440" tIns="45720" rIns="91440" bIns="45720" rtlCol="0" anchor="t">
            <a:noAutofit/>
          </a:bodyPr>
          <a:lstStyle>
            <a:lvl1pPr algn="l" defTabSz="6858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r>
              <a:rPr lang="en-US" sz="4000" b="1" u="sng" cap="none" dirty="0">
                <a:solidFill>
                  <a:schemeClr val="accent1">
                    <a:lumMod val="50000"/>
                  </a:schemeClr>
                </a:solidFill>
                <a:latin typeface="Georgia"/>
              </a:rPr>
              <a:t>Activity</a:t>
            </a:r>
            <a:br>
              <a:rPr lang="en-US" sz="4000" b="1" u="sng" cap="none" dirty="0">
                <a:solidFill>
                  <a:schemeClr val="accent1">
                    <a:lumMod val="50000"/>
                  </a:schemeClr>
                </a:solidFill>
                <a:latin typeface="Georgia"/>
              </a:rPr>
            </a:br>
            <a:r>
              <a:rPr lang="en-US" sz="4000" b="1" u="sng" cap="none" dirty="0">
                <a:solidFill>
                  <a:schemeClr val="accent1">
                    <a:lumMod val="50000"/>
                  </a:schemeClr>
                </a:solidFill>
                <a:latin typeface="Georgia"/>
              </a:rPr>
              <a:t>Rally For All </a:t>
            </a:r>
            <a:br>
              <a:rPr lang="en-US" sz="4000" b="1" u="sng" cap="none" dirty="0">
                <a:solidFill>
                  <a:schemeClr val="accent1">
                    <a:lumMod val="50000"/>
                  </a:schemeClr>
                </a:solidFill>
                <a:latin typeface="Georgia"/>
              </a:rPr>
            </a:br>
            <a:endParaRPr lang="en-IN" sz="4000" b="1" u="sng" cap="none" dirty="0">
              <a:solidFill>
                <a:schemeClr val="accent1">
                  <a:lumMod val="50000"/>
                </a:schemeClr>
              </a:solidFill>
              <a:latin typeface="Georgia"/>
            </a:endParaRPr>
          </a:p>
        </p:txBody>
      </p:sp>
    </p:spTree>
    <p:extLst>
      <p:ext uri="{BB962C8B-B14F-4D97-AF65-F5344CB8AC3E}">
        <p14:creationId xmlns:p14="http://schemas.microsoft.com/office/powerpoint/2010/main" val="2973913178"/>
      </p:ext>
    </p:extLst>
  </p:cSld>
  <p:clrMapOvr>
    <a:masterClrMapping/>
  </p:clrMapOvr>
  <p:transition spd="slow">
    <p:push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D26EE2-A61F-B4D0-838A-69514E5D2A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36672E-310B-D1AB-927C-093C5857AC2D}"/>
              </a:ext>
            </a:extLst>
          </p:cNvPr>
          <p:cNvSpPr>
            <a:spLocks noGrp="1"/>
          </p:cNvSpPr>
          <p:nvPr>
            <p:ph type="title"/>
          </p:nvPr>
        </p:nvSpPr>
        <p:spPr>
          <a:xfrm>
            <a:off x="1415499" y="552593"/>
            <a:ext cx="6571343" cy="1049235"/>
          </a:xfrm>
        </p:spPr>
        <p:txBody>
          <a:bodyPr>
            <a:normAutofit fontScale="90000"/>
          </a:bodyPr>
          <a:lstStyle/>
          <a:p>
            <a:pPr algn="ctr"/>
            <a:r>
              <a:rPr lang="en-IN" sz="4400" b="1" u="sng" cap="none" dirty="0">
                <a:solidFill>
                  <a:schemeClr val="accent1">
                    <a:lumMod val="50000"/>
                  </a:schemeClr>
                </a:solidFill>
                <a:latin typeface="Georgia"/>
              </a:rPr>
              <a:t>Reporting Mechanisms</a:t>
            </a:r>
          </a:p>
        </p:txBody>
      </p:sp>
      <p:sp>
        <p:nvSpPr>
          <p:cNvPr id="3" name="Content Placeholder 2">
            <a:extLst>
              <a:ext uri="{FF2B5EF4-FFF2-40B4-BE49-F238E27FC236}">
                <a16:creationId xmlns:a16="http://schemas.microsoft.com/office/drawing/2014/main" id="{0FAB2787-573B-D1BD-88FA-701FEA65459F}"/>
              </a:ext>
            </a:extLst>
          </p:cNvPr>
          <p:cNvSpPr>
            <a:spLocks noGrp="1"/>
          </p:cNvSpPr>
          <p:nvPr>
            <p:ph idx="1"/>
          </p:nvPr>
        </p:nvSpPr>
        <p:spPr>
          <a:xfrm>
            <a:off x="186613" y="2015733"/>
            <a:ext cx="8845420" cy="4058496"/>
          </a:xfrm>
        </p:spPr>
        <p:txBody>
          <a:bodyPr>
            <a:normAutofit fontScale="92500"/>
          </a:bodyPr>
          <a:lstStyle/>
          <a:p>
            <a:pPr algn="just" fontAlgn="base">
              <a:spcBef>
                <a:spcPts val="0"/>
              </a:spcBef>
            </a:pPr>
            <a:r>
              <a:rPr lang="en-US" sz="2800" dirty="0"/>
              <a:t>In case of financial fraud, approach the bank </a:t>
            </a:r>
            <a:r>
              <a:rPr lang="en-US" sz="2800" b="1" u="sng" dirty="0"/>
              <a:t>immediately</a:t>
            </a:r>
          </a:p>
          <a:p>
            <a:pPr marL="0" indent="0" algn="just" fontAlgn="base">
              <a:spcBef>
                <a:spcPts val="0"/>
              </a:spcBef>
              <a:buNone/>
            </a:pPr>
            <a:endParaRPr lang="en-US" sz="2800" dirty="0"/>
          </a:p>
          <a:p>
            <a:pPr algn="just" fontAlgn="base">
              <a:spcBef>
                <a:spcPts val="0"/>
              </a:spcBef>
            </a:pPr>
            <a:r>
              <a:rPr lang="en-US" sz="2800" dirty="0"/>
              <a:t>To file a report:</a:t>
            </a:r>
          </a:p>
          <a:p>
            <a:pPr lvl="1" algn="just" fontAlgn="base">
              <a:spcBef>
                <a:spcPts val="0"/>
              </a:spcBef>
            </a:pPr>
            <a:r>
              <a:rPr lang="en-US" sz="2400" dirty="0"/>
              <a:t>Approach the nearest cyber police station to report the crime.</a:t>
            </a:r>
          </a:p>
          <a:p>
            <a:pPr marL="0" indent="0" algn="just" fontAlgn="base">
              <a:spcBef>
                <a:spcPts val="0"/>
              </a:spcBef>
              <a:buNone/>
            </a:pPr>
            <a:endParaRPr lang="en-US" sz="2800" dirty="0"/>
          </a:p>
          <a:p>
            <a:pPr lvl="1" algn="just" fontAlgn="base">
              <a:spcBef>
                <a:spcPts val="0"/>
              </a:spcBef>
            </a:pPr>
            <a:r>
              <a:rPr lang="en-US" sz="2400" dirty="0"/>
              <a:t>Call the universal helpline number to report cyber crime in India:</a:t>
            </a:r>
          </a:p>
          <a:p>
            <a:pPr marL="0" indent="0" algn="just" fontAlgn="base">
              <a:spcBef>
                <a:spcPts val="0"/>
              </a:spcBef>
              <a:buNone/>
            </a:pPr>
            <a:r>
              <a:rPr lang="en-US" sz="2800" dirty="0"/>
              <a:t>					</a:t>
            </a:r>
            <a:r>
              <a:rPr lang="en-US" sz="7200" u="sng" dirty="0">
                <a:solidFill>
                  <a:srgbClr val="FF0000"/>
                </a:solidFill>
              </a:rPr>
              <a:t>1930</a:t>
            </a:r>
          </a:p>
        </p:txBody>
      </p:sp>
    </p:spTree>
    <p:extLst>
      <p:ext uri="{BB962C8B-B14F-4D97-AF65-F5344CB8AC3E}">
        <p14:creationId xmlns:p14="http://schemas.microsoft.com/office/powerpoint/2010/main" val="1146403168"/>
      </p:ext>
    </p:extLst>
  </p:cSld>
  <p:clrMapOvr>
    <a:masterClrMapping/>
  </p:clrMapOvr>
  <p:transition spd="slow">
    <p:push dir="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978AF-26C1-1D77-FC1E-B5779C263B0F}"/>
              </a:ext>
            </a:extLst>
          </p:cNvPr>
          <p:cNvSpPr>
            <a:spLocks noGrp="1"/>
          </p:cNvSpPr>
          <p:nvPr>
            <p:ph type="title"/>
          </p:nvPr>
        </p:nvSpPr>
        <p:spPr>
          <a:xfrm>
            <a:off x="1415500" y="509460"/>
            <a:ext cx="6571343" cy="1049235"/>
          </a:xfrm>
        </p:spPr>
        <p:txBody>
          <a:bodyPr>
            <a:normAutofit fontScale="90000"/>
          </a:bodyPr>
          <a:lstStyle/>
          <a:p>
            <a:pPr algn="ctr"/>
            <a:r>
              <a:rPr lang="en-IN" sz="4400" b="1" u="sng" cap="none" dirty="0">
                <a:solidFill>
                  <a:schemeClr val="accent1">
                    <a:lumMod val="50000"/>
                  </a:schemeClr>
                </a:solidFill>
                <a:latin typeface="Georgia"/>
              </a:rPr>
              <a:t>Reporting Mechanisms</a:t>
            </a:r>
          </a:p>
        </p:txBody>
      </p:sp>
      <p:sp>
        <p:nvSpPr>
          <p:cNvPr id="3" name="Content Placeholder 2">
            <a:extLst>
              <a:ext uri="{FF2B5EF4-FFF2-40B4-BE49-F238E27FC236}">
                <a16:creationId xmlns:a16="http://schemas.microsoft.com/office/drawing/2014/main" id="{BC13C7FE-DD82-DBF3-4E45-BACE290358FD}"/>
              </a:ext>
            </a:extLst>
          </p:cNvPr>
          <p:cNvSpPr>
            <a:spLocks noGrp="1"/>
          </p:cNvSpPr>
          <p:nvPr>
            <p:ph idx="1"/>
          </p:nvPr>
        </p:nvSpPr>
        <p:spPr>
          <a:xfrm>
            <a:off x="149290" y="1941089"/>
            <a:ext cx="8845420" cy="1049236"/>
          </a:xfrm>
        </p:spPr>
        <p:txBody>
          <a:bodyPr>
            <a:normAutofit fontScale="92500"/>
          </a:bodyPr>
          <a:lstStyle/>
          <a:p>
            <a:pPr algn="ctr" fontAlgn="base">
              <a:spcBef>
                <a:spcPts val="0"/>
              </a:spcBef>
            </a:pPr>
            <a:r>
              <a:rPr lang="en-US" sz="2400" dirty="0"/>
              <a:t>Register a complaint on the </a:t>
            </a:r>
            <a:r>
              <a:rPr lang="en-US" sz="2400" b="1" u="sng" dirty="0"/>
              <a:t>National Cyber Crime Reporting Portal</a:t>
            </a:r>
          </a:p>
          <a:p>
            <a:pPr marL="0" indent="0" algn="ctr" fontAlgn="base">
              <a:spcBef>
                <a:spcPts val="0"/>
              </a:spcBef>
              <a:buNone/>
            </a:pPr>
            <a:r>
              <a:rPr lang="en-US" sz="2400" b="1" u="sng" dirty="0"/>
              <a:t> (</a:t>
            </a:r>
            <a:r>
              <a:rPr lang="en-US" sz="2400" b="1" u="sng" dirty="0">
                <a:hlinkClick r:id="rId2">
                  <a:extLst>
                    <a:ext uri="{A12FA001-AC4F-418D-AE19-62706E023703}">
                      <ahyp:hlinkClr xmlns:ahyp="http://schemas.microsoft.com/office/drawing/2018/hyperlinkcolor" val="tx"/>
                    </a:ext>
                  </a:extLst>
                </a:hlinkClick>
              </a:rPr>
              <a:t>www.cybercrime.gov.in</a:t>
            </a:r>
            <a:r>
              <a:rPr lang="en-US" sz="2400" b="1" u="sng" dirty="0"/>
              <a:t>). </a:t>
            </a:r>
            <a:endParaRPr lang="en-IN" sz="2800" b="1" u="sng" dirty="0"/>
          </a:p>
        </p:txBody>
      </p:sp>
      <p:pic>
        <p:nvPicPr>
          <p:cNvPr id="4" name="Picture 3">
            <a:extLst>
              <a:ext uri="{FF2B5EF4-FFF2-40B4-BE49-F238E27FC236}">
                <a16:creationId xmlns:a16="http://schemas.microsoft.com/office/drawing/2014/main" id="{D00976C2-585B-18D1-E8EF-1B68797C56D4}"/>
              </a:ext>
            </a:extLst>
          </p:cNvPr>
          <p:cNvPicPr>
            <a:picLocks noChangeAspect="1"/>
          </p:cNvPicPr>
          <p:nvPr/>
        </p:nvPicPr>
        <p:blipFill>
          <a:blip r:embed="rId3"/>
          <a:stretch>
            <a:fillRect/>
          </a:stretch>
        </p:blipFill>
        <p:spPr>
          <a:xfrm>
            <a:off x="555171" y="2990325"/>
            <a:ext cx="8033657" cy="3793029"/>
          </a:xfrm>
          <a:prstGeom prst="rect">
            <a:avLst/>
          </a:prstGeom>
        </p:spPr>
      </p:pic>
    </p:spTree>
    <p:extLst>
      <p:ext uri="{BB962C8B-B14F-4D97-AF65-F5344CB8AC3E}">
        <p14:creationId xmlns:p14="http://schemas.microsoft.com/office/powerpoint/2010/main" val="2271587249"/>
      </p:ext>
    </p:extLst>
  </p:cSld>
  <p:clrMapOvr>
    <a:masterClrMapping/>
  </p:clrMapOvr>
  <p:transition spd="slow">
    <p:push dir="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4A777A-5743-5A05-1E1E-707F750A97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CFE95A-ABA9-8BC1-14A7-3CDB74EB2DB7}"/>
              </a:ext>
            </a:extLst>
          </p:cNvPr>
          <p:cNvSpPr>
            <a:spLocks noGrp="1"/>
          </p:cNvSpPr>
          <p:nvPr>
            <p:ph type="title"/>
          </p:nvPr>
        </p:nvSpPr>
        <p:spPr>
          <a:xfrm>
            <a:off x="1286328" y="235353"/>
            <a:ext cx="6571343" cy="1049235"/>
          </a:xfrm>
        </p:spPr>
        <p:txBody>
          <a:bodyPr/>
          <a:lstStyle/>
          <a:p>
            <a:pPr algn="ctr"/>
            <a:r>
              <a:rPr lang="en-US" b="1" u="sng" cap="none" dirty="0">
                <a:solidFill>
                  <a:schemeClr val="accent1">
                    <a:lumMod val="50000"/>
                  </a:schemeClr>
                </a:solidFill>
                <a:latin typeface="Georgia"/>
              </a:rPr>
              <a:t>Activity </a:t>
            </a:r>
            <a:br>
              <a:rPr lang="en-US" b="1" u="sng" cap="none" dirty="0">
                <a:solidFill>
                  <a:schemeClr val="accent1">
                    <a:lumMod val="50000"/>
                  </a:schemeClr>
                </a:solidFill>
                <a:latin typeface="Georgia"/>
              </a:rPr>
            </a:br>
            <a:r>
              <a:rPr lang="en-US" b="1" u="sng" cap="none" dirty="0">
                <a:solidFill>
                  <a:schemeClr val="accent1">
                    <a:lumMod val="50000"/>
                  </a:schemeClr>
                </a:solidFill>
                <a:latin typeface="Georgia"/>
              </a:rPr>
              <a:t>How to Report?</a:t>
            </a:r>
            <a:endParaRPr lang="en-IN" b="1" u="sng" cap="none" dirty="0">
              <a:solidFill>
                <a:schemeClr val="accent1">
                  <a:lumMod val="50000"/>
                </a:schemeClr>
              </a:solidFill>
              <a:latin typeface="Georgia"/>
            </a:endParaRPr>
          </a:p>
        </p:txBody>
      </p:sp>
      <p:sp>
        <p:nvSpPr>
          <p:cNvPr id="3" name="Content Placeholder 2">
            <a:extLst>
              <a:ext uri="{FF2B5EF4-FFF2-40B4-BE49-F238E27FC236}">
                <a16:creationId xmlns:a16="http://schemas.microsoft.com/office/drawing/2014/main" id="{5FD21DC1-5523-B93F-47BF-1C7AD36ED12A}"/>
              </a:ext>
            </a:extLst>
          </p:cNvPr>
          <p:cNvSpPr>
            <a:spLocks noGrp="1"/>
          </p:cNvSpPr>
          <p:nvPr>
            <p:ph idx="1"/>
          </p:nvPr>
        </p:nvSpPr>
        <p:spPr>
          <a:xfrm>
            <a:off x="435685" y="2226468"/>
            <a:ext cx="8344421" cy="2429508"/>
          </a:xfrm>
        </p:spPr>
        <p:txBody>
          <a:bodyPr>
            <a:normAutofit fontScale="92500" lnSpcReduction="10000"/>
          </a:bodyPr>
          <a:lstStyle/>
          <a:p>
            <a:pPr algn="just" rtl="0" fontAlgn="base">
              <a:spcBef>
                <a:spcPts val="0"/>
              </a:spcBef>
              <a:spcAft>
                <a:spcPts val="0"/>
              </a:spcAft>
              <a:buFont typeface="+mj-lt"/>
              <a:buAutoNum type="arabicPeriod"/>
            </a:pPr>
            <a:r>
              <a:rPr lang="en-US" sz="2800" b="0" i="0" u="none" strike="noStrike" dirty="0">
                <a:solidFill>
                  <a:srgbClr val="000000"/>
                </a:solidFill>
                <a:effectLst/>
                <a:latin typeface="Times New Roman" panose="02020603050405020304" pitchFamily="18" charset="0"/>
              </a:rPr>
              <a:t>Each student will make a poster on any reporting mechanism covered in the content.</a:t>
            </a:r>
          </a:p>
          <a:p>
            <a:pPr algn="just" rtl="0" fontAlgn="base">
              <a:spcBef>
                <a:spcPts val="0"/>
              </a:spcBef>
              <a:spcAft>
                <a:spcPts val="0"/>
              </a:spcAft>
              <a:buFont typeface="+mj-lt"/>
              <a:buAutoNum type="arabicPeriod"/>
            </a:pPr>
            <a:r>
              <a:rPr lang="en-US" sz="2800" b="0" i="0" u="none" strike="noStrike" dirty="0">
                <a:solidFill>
                  <a:srgbClr val="000000"/>
                </a:solidFill>
                <a:effectLst/>
                <a:latin typeface="Times New Roman" panose="02020603050405020304" pitchFamily="18" charset="0"/>
              </a:rPr>
              <a:t>The posters will be pinned up on school display boards during cyber awareness week.</a:t>
            </a:r>
          </a:p>
          <a:p>
            <a:pPr algn="just" rtl="0" fontAlgn="base">
              <a:spcBef>
                <a:spcPts val="0"/>
              </a:spcBef>
              <a:spcAft>
                <a:spcPts val="0"/>
              </a:spcAft>
              <a:buFont typeface="+mj-lt"/>
              <a:buAutoNum type="arabicPeriod"/>
            </a:pPr>
            <a:r>
              <a:rPr lang="en-US" sz="2800" dirty="0">
                <a:solidFill>
                  <a:srgbClr val="000000"/>
                </a:solidFill>
                <a:latin typeface="Times New Roman" panose="02020603050405020304" pitchFamily="18" charset="0"/>
              </a:rPr>
              <a:t>They can use these posters for the Rally For All activity</a:t>
            </a:r>
            <a:endParaRPr lang="en-US" sz="2800" b="0" i="0" u="none" strike="noStrike" dirty="0">
              <a:solidFill>
                <a:srgbClr val="000000"/>
              </a:solidFill>
              <a:effectLst/>
              <a:latin typeface="Times New Roman" panose="02020603050405020304" pitchFamily="18" charset="0"/>
            </a:endParaRPr>
          </a:p>
          <a:p>
            <a:pPr marL="0" indent="0">
              <a:buNone/>
            </a:pPr>
            <a:endParaRPr lang="en-IN" sz="4000" dirty="0"/>
          </a:p>
          <a:p>
            <a:pPr marL="0" indent="0">
              <a:buNone/>
            </a:pPr>
            <a:endParaRPr lang="en-IN" sz="4000" dirty="0"/>
          </a:p>
        </p:txBody>
      </p:sp>
    </p:spTree>
    <p:extLst>
      <p:ext uri="{BB962C8B-B14F-4D97-AF65-F5344CB8AC3E}">
        <p14:creationId xmlns:p14="http://schemas.microsoft.com/office/powerpoint/2010/main" val="1824718193"/>
      </p:ext>
    </p:extLst>
  </p:cSld>
  <p:clrMapOvr>
    <a:masterClrMapping/>
  </p:clrMapOvr>
  <p:transition spd="slow">
    <p:push dir="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5DD071-20CC-0AE5-10F2-4E18A0902F46}"/>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0EE2143A-53BC-2BFC-65EE-D7F91742B81E}"/>
              </a:ext>
            </a:extLst>
          </p:cNvPr>
          <p:cNvSpPr txBox="1"/>
          <p:nvPr/>
        </p:nvSpPr>
        <p:spPr>
          <a:xfrm>
            <a:off x="186612" y="400678"/>
            <a:ext cx="8873412" cy="1323439"/>
          </a:xfrm>
          <a:prstGeom prst="rect">
            <a:avLst/>
          </a:prstGeom>
          <a:noFill/>
        </p:spPr>
        <p:txBody>
          <a:bodyPr wrap="square">
            <a:spAutoFit/>
          </a:bodyPr>
          <a:lstStyle/>
          <a:p>
            <a:pPr algn="ctr"/>
            <a:r>
              <a:rPr lang="en-US" sz="4000" b="1" dirty="0">
                <a:solidFill>
                  <a:srgbClr val="202124"/>
                </a:solidFill>
                <a:latin typeface="arial" panose="020B0604020202020204" pitchFamily="34" charset="0"/>
              </a:rPr>
              <a:t>MANTRA FOR ONLINE SECURITY</a:t>
            </a:r>
          </a:p>
          <a:p>
            <a:pPr algn="ctr"/>
            <a:r>
              <a:rPr lang="en-US" sz="4000" b="1" dirty="0">
                <a:solidFill>
                  <a:srgbClr val="202124"/>
                </a:solidFill>
                <a:latin typeface="arial" panose="020B0604020202020204" pitchFamily="34" charset="0"/>
              </a:rPr>
              <a:t>(3PRS)</a:t>
            </a:r>
            <a:endParaRPr lang="en-US" sz="4000" dirty="0"/>
          </a:p>
        </p:txBody>
      </p:sp>
      <p:sp>
        <p:nvSpPr>
          <p:cNvPr id="2" name="TextBox 1">
            <a:extLst>
              <a:ext uri="{FF2B5EF4-FFF2-40B4-BE49-F238E27FC236}">
                <a16:creationId xmlns:a16="http://schemas.microsoft.com/office/drawing/2014/main" id="{B4180EA5-C407-71A5-8C1E-DCA6F0F167B2}"/>
              </a:ext>
            </a:extLst>
          </p:cNvPr>
          <p:cNvSpPr txBox="1"/>
          <p:nvPr/>
        </p:nvSpPr>
        <p:spPr>
          <a:xfrm>
            <a:off x="-141337" y="2271562"/>
            <a:ext cx="4764655" cy="2862322"/>
          </a:xfrm>
          <a:prstGeom prst="rect">
            <a:avLst/>
          </a:prstGeom>
          <a:noFill/>
        </p:spPr>
        <p:txBody>
          <a:bodyPr wrap="square">
            <a:spAutoFit/>
          </a:bodyPr>
          <a:lstStyle/>
          <a:p>
            <a:pPr algn="ctr"/>
            <a:r>
              <a:rPr lang="en-US" sz="3600" b="1" dirty="0">
                <a:solidFill>
                  <a:srgbClr val="202124"/>
                </a:solidFill>
                <a:latin typeface="arial" panose="020B0604020202020204" pitchFamily="34" charset="0"/>
              </a:rPr>
              <a:t>Precaution</a:t>
            </a:r>
          </a:p>
          <a:p>
            <a:pPr algn="ctr"/>
            <a:r>
              <a:rPr lang="en-US" sz="3600" b="1" dirty="0">
                <a:solidFill>
                  <a:srgbClr val="202124"/>
                </a:solidFill>
                <a:latin typeface="arial" panose="020B0604020202020204" pitchFamily="34" charset="0"/>
              </a:rPr>
              <a:t>Prevention</a:t>
            </a:r>
          </a:p>
          <a:p>
            <a:pPr algn="ctr"/>
            <a:r>
              <a:rPr lang="en-US" sz="3600" b="1" dirty="0">
                <a:solidFill>
                  <a:srgbClr val="202124"/>
                </a:solidFill>
                <a:latin typeface="arial" panose="020B0604020202020204" pitchFamily="34" charset="0"/>
              </a:rPr>
              <a:t>Protection</a:t>
            </a:r>
          </a:p>
          <a:p>
            <a:pPr algn="ctr"/>
            <a:r>
              <a:rPr lang="en-US" sz="3600" b="1" dirty="0">
                <a:solidFill>
                  <a:srgbClr val="202124"/>
                </a:solidFill>
                <a:latin typeface="arial" panose="020B0604020202020204" pitchFamily="34" charset="0"/>
              </a:rPr>
              <a:t>Reporting</a:t>
            </a:r>
          </a:p>
          <a:p>
            <a:pPr algn="ctr"/>
            <a:r>
              <a:rPr lang="en-US" sz="3600" b="1" dirty="0">
                <a:solidFill>
                  <a:srgbClr val="202124"/>
                </a:solidFill>
                <a:latin typeface="arial" panose="020B0604020202020204" pitchFamily="34" charset="0"/>
              </a:rPr>
              <a:t>Sharing</a:t>
            </a:r>
            <a:endParaRPr lang="en-US" sz="3600" b="1" dirty="0"/>
          </a:p>
        </p:txBody>
      </p:sp>
      <p:pic>
        <p:nvPicPr>
          <p:cNvPr id="1026" name="Picture 2">
            <a:extLst>
              <a:ext uri="{FF2B5EF4-FFF2-40B4-BE49-F238E27FC236}">
                <a16:creationId xmlns:a16="http://schemas.microsoft.com/office/drawing/2014/main" id="{F3C9BF59-DD77-5ABB-BEE8-93D0423009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9258382">
            <a:off x="4909840" y="3135438"/>
            <a:ext cx="3572799" cy="23391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327691"/>
      </p:ext>
    </p:extLst>
  </p:cSld>
  <p:clrMapOvr>
    <a:masterClrMapping/>
  </p:clrMapOvr>
  <p:transition spd="slow">
    <p:push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DDF75-7F85-452D-9A15-CC316418F5C2}"/>
              </a:ext>
            </a:extLst>
          </p:cNvPr>
          <p:cNvSpPr>
            <a:spLocks noGrp="1"/>
          </p:cNvSpPr>
          <p:nvPr>
            <p:ph type="title"/>
          </p:nvPr>
        </p:nvSpPr>
        <p:spPr>
          <a:xfrm>
            <a:off x="750793" y="517359"/>
            <a:ext cx="7886700" cy="742610"/>
          </a:xfrm>
          <a:noFill/>
        </p:spPr>
        <p:txBody>
          <a:bodyPr>
            <a:normAutofit/>
          </a:bodyPr>
          <a:lstStyle/>
          <a:p>
            <a:pPr algn="ctr"/>
            <a:r>
              <a:rPr lang="en-US" sz="3600" dirty="0"/>
              <a:t>TYPES OF Cyber Crimes</a:t>
            </a:r>
          </a:p>
        </p:txBody>
      </p:sp>
      <p:pic>
        <p:nvPicPr>
          <p:cNvPr id="6" name="Picture 5">
            <a:extLst>
              <a:ext uri="{FF2B5EF4-FFF2-40B4-BE49-F238E27FC236}">
                <a16:creationId xmlns:a16="http://schemas.microsoft.com/office/drawing/2014/main" id="{6D8AC285-5391-422B-A54B-570DA49D717E}"/>
              </a:ext>
            </a:extLst>
          </p:cNvPr>
          <p:cNvPicPr>
            <a:picLocks noChangeAspect="1"/>
          </p:cNvPicPr>
          <p:nvPr/>
        </p:nvPicPr>
        <p:blipFill rotWithShape="1">
          <a:blip r:embed="rId2"/>
          <a:srcRect l="23785" t="10403" r="29340" b="14407"/>
          <a:stretch/>
        </p:blipFill>
        <p:spPr>
          <a:xfrm>
            <a:off x="2581835" y="2671591"/>
            <a:ext cx="3166710" cy="2723322"/>
          </a:xfrm>
          <a:prstGeom prst="ellipse">
            <a:avLst/>
          </a:prstGeom>
        </p:spPr>
      </p:pic>
      <p:sp>
        <p:nvSpPr>
          <p:cNvPr id="8" name="Content Placeholder 2">
            <a:extLst>
              <a:ext uri="{FF2B5EF4-FFF2-40B4-BE49-F238E27FC236}">
                <a16:creationId xmlns:a16="http://schemas.microsoft.com/office/drawing/2014/main" id="{410F98B7-710C-4E1F-BC84-63F4DC5D5D25}"/>
              </a:ext>
            </a:extLst>
          </p:cNvPr>
          <p:cNvSpPr txBox="1">
            <a:spLocks/>
          </p:cNvSpPr>
          <p:nvPr/>
        </p:nvSpPr>
        <p:spPr>
          <a:xfrm>
            <a:off x="1078543" y="2205335"/>
            <a:ext cx="1823757" cy="924940"/>
          </a:xfrm>
          <a:prstGeom prst="rect">
            <a:avLst/>
          </a:prstGeom>
          <a:ln/>
        </p:spPr>
        <p:style>
          <a:lnRef idx="2">
            <a:schemeClr val="accent6">
              <a:shade val="15000"/>
            </a:schemeClr>
          </a:lnRef>
          <a:fillRef idx="1">
            <a:schemeClr val="accent6"/>
          </a:fillRef>
          <a:effectRef idx="0">
            <a:schemeClr val="accent6"/>
          </a:effectRef>
          <a:fontRef idx="minor">
            <a:schemeClr val="lt1"/>
          </a:fontRef>
        </p:style>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None/>
            </a:pPr>
            <a:endParaRPr lang="en-US" sz="1500" dirty="0">
              <a:latin typeface="Kristen ITC" panose="03050502040202030202" pitchFamily="66" charset="0"/>
            </a:endParaRPr>
          </a:p>
          <a:p>
            <a:pPr marL="0" indent="0" algn="ctr">
              <a:buNone/>
            </a:pPr>
            <a:r>
              <a:rPr lang="en-US" sz="1500" dirty="0">
                <a:latin typeface="Kristen ITC" panose="03050502040202030202" pitchFamily="66" charset="0"/>
              </a:rPr>
              <a:t>Identity Theft, Catfishing</a:t>
            </a:r>
          </a:p>
          <a:p>
            <a:pPr marL="0" indent="0" algn="ctr">
              <a:buNone/>
            </a:pPr>
            <a:endParaRPr lang="en-US" sz="1500" dirty="0">
              <a:latin typeface="Kristen ITC" panose="03050502040202030202" pitchFamily="66" charset="0"/>
            </a:endParaRPr>
          </a:p>
        </p:txBody>
      </p:sp>
      <p:sp>
        <p:nvSpPr>
          <p:cNvPr id="9" name="Content Placeholder 2">
            <a:extLst>
              <a:ext uri="{FF2B5EF4-FFF2-40B4-BE49-F238E27FC236}">
                <a16:creationId xmlns:a16="http://schemas.microsoft.com/office/drawing/2014/main" id="{11EDE9D9-C4AB-4E78-B24C-3A45B52337BF}"/>
              </a:ext>
            </a:extLst>
          </p:cNvPr>
          <p:cNvSpPr txBox="1">
            <a:spLocks/>
          </p:cNvSpPr>
          <p:nvPr/>
        </p:nvSpPr>
        <p:spPr>
          <a:xfrm>
            <a:off x="5748545" y="3251917"/>
            <a:ext cx="2582360" cy="451781"/>
          </a:xfrm>
          <a:prstGeom prst="rect">
            <a:avLst/>
          </a:prstGeom>
          <a:solidFill>
            <a:schemeClr val="accent2">
              <a:lumMod val="75000"/>
            </a:schemeClr>
          </a:solidFill>
          <a:ln/>
        </p:spPr>
        <p:style>
          <a:lnRef idx="2">
            <a:schemeClr val="accent2">
              <a:shade val="15000"/>
            </a:schemeClr>
          </a:lnRef>
          <a:fillRef idx="1">
            <a:schemeClr val="accent2"/>
          </a:fillRef>
          <a:effectRef idx="0">
            <a:schemeClr val="accent2"/>
          </a:effectRef>
          <a:fontRef idx="minor">
            <a:schemeClr val="lt1"/>
          </a:fontRef>
        </p:style>
        <p:txBody>
          <a:bodyPr vert="horz" lIns="68580" tIns="34290" rIns="68580" bIns="3429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None/>
            </a:pPr>
            <a:r>
              <a:rPr lang="en-US" sz="1500" dirty="0">
                <a:latin typeface="Kristen ITC" panose="03050502040202030202" pitchFamily="66" charset="0"/>
              </a:rPr>
              <a:t>Phishing, Vishing, Smishing</a:t>
            </a:r>
          </a:p>
          <a:p>
            <a:pPr marL="0" indent="0" algn="ctr">
              <a:buNone/>
            </a:pPr>
            <a:endParaRPr lang="en-US" sz="1500" dirty="0">
              <a:latin typeface="Kristen ITC" panose="03050502040202030202" pitchFamily="66" charset="0"/>
            </a:endParaRPr>
          </a:p>
          <a:p>
            <a:pPr marL="0" indent="0" algn="ctr">
              <a:buNone/>
            </a:pPr>
            <a:endParaRPr lang="en-US" sz="1500" dirty="0">
              <a:latin typeface="Kristen ITC" panose="03050502040202030202" pitchFamily="66" charset="0"/>
            </a:endParaRPr>
          </a:p>
        </p:txBody>
      </p:sp>
      <p:sp>
        <p:nvSpPr>
          <p:cNvPr id="10" name="Content Placeholder 2">
            <a:extLst>
              <a:ext uri="{FF2B5EF4-FFF2-40B4-BE49-F238E27FC236}">
                <a16:creationId xmlns:a16="http://schemas.microsoft.com/office/drawing/2014/main" id="{55674F6E-5C89-40C9-9219-22414545C4F5}"/>
              </a:ext>
            </a:extLst>
          </p:cNvPr>
          <p:cNvSpPr txBox="1">
            <a:spLocks/>
          </p:cNvSpPr>
          <p:nvPr/>
        </p:nvSpPr>
        <p:spPr>
          <a:xfrm>
            <a:off x="1078543" y="4348092"/>
            <a:ext cx="1503293" cy="564092"/>
          </a:xfrm>
          <a:prstGeom prst="rect">
            <a:avLst/>
          </a:prstGeom>
          <a:ln/>
        </p:spPr>
        <p:style>
          <a:lnRef idx="2">
            <a:schemeClr val="accent4">
              <a:shade val="15000"/>
            </a:schemeClr>
          </a:lnRef>
          <a:fillRef idx="1">
            <a:schemeClr val="accent4"/>
          </a:fillRef>
          <a:effectRef idx="0">
            <a:schemeClr val="accent4"/>
          </a:effectRef>
          <a:fontRef idx="minor">
            <a:schemeClr val="lt1"/>
          </a:fontRef>
        </p:style>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None/>
            </a:pPr>
            <a:r>
              <a:rPr lang="en-US" sz="1500" dirty="0">
                <a:latin typeface="Kristen ITC" panose="03050502040202030202" pitchFamily="66" charset="0"/>
              </a:rPr>
              <a:t>Doxing , Excluding</a:t>
            </a:r>
          </a:p>
          <a:p>
            <a:pPr marL="0" indent="0" algn="ctr">
              <a:buNone/>
            </a:pPr>
            <a:endParaRPr lang="en-US" sz="1500" dirty="0">
              <a:latin typeface="Kristen ITC" panose="03050502040202030202" pitchFamily="66" charset="0"/>
            </a:endParaRPr>
          </a:p>
        </p:txBody>
      </p:sp>
      <p:sp>
        <p:nvSpPr>
          <p:cNvPr id="11" name="Content Placeholder 2">
            <a:extLst>
              <a:ext uri="{FF2B5EF4-FFF2-40B4-BE49-F238E27FC236}">
                <a16:creationId xmlns:a16="http://schemas.microsoft.com/office/drawing/2014/main" id="{93E23827-4931-46DF-AD5D-9B882FA72B3A}"/>
              </a:ext>
            </a:extLst>
          </p:cNvPr>
          <p:cNvSpPr txBox="1">
            <a:spLocks/>
          </p:cNvSpPr>
          <p:nvPr/>
        </p:nvSpPr>
        <p:spPr>
          <a:xfrm>
            <a:off x="1589789" y="5390010"/>
            <a:ext cx="2429899" cy="685802"/>
          </a:xfrm>
          <a:prstGeom prst="rect">
            <a:avLst/>
          </a:prstGeom>
          <a:ln/>
        </p:spPr>
        <p:style>
          <a:lnRef idx="2">
            <a:schemeClr val="accent5">
              <a:shade val="15000"/>
            </a:schemeClr>
          </a:lnRef>
          <a:fillRef idx="1">
            <a:schemeClr val="accent5"/>
          </a:fillRef>
          <a:effectRef idx="0">
            <a:schemeClr val="accent5"/>
          </a:effectRef>
          <a:fontRef idx="minor">
            <a:schemeClr val="lt1"/>
          </a:fontRef>
        </p:style>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lnSpc>
                <a:spcPct val="100000"/>
              </a:lnSpc>
              <a:buNone/>
            </a:pPr>
            <a:r>
              <a:rPr lang="en-US" sz="1500" dirty="0">
                <a:latin typeface="Kristen ITC" panose="03050502040202030202" pitchFamily="66" charset="0"/>
              </a:rPr>
              <a:t>Sextortion, Child Pornography, Sexting</a:t>
            </a:r>
          </a:p>
          <a:p>
            <a:pPr marL="0" indent="0" algn="ctr">
              <a:buNone/>
            </a:pPr>
            <a:endParaRPr lang="en-US" sz="1500" dirty="0">
              <a:latin typeface="Kristen ITC" panose="03050502040202030202" pitchFamily="66" charset="0"/>
            </a:endParaRPr>
          </a:p>
        </p:txBody>
      </p:sp>
      <p:sp>
        <p:nvSpPr>
          <p:cNvPr id="12" name="Content Placeholder 2">
            <a:extLst>
              <a:ext uri="{FF2B5EF4-FFF2-40B4-BE49-F238E27FC236}">
                <a16:creationId xmlns:a16="http://schemas.microsoft.com/office/drawing/2014/main" id="{52814D6D-D1CF-4B02-B396-309FCA400254}"/>
              </a:ext>
            </a:extLst>
          </p:cNvPr>
          <p:cNvSpPr txBox="1">
            <a:spLocks/>
          </p:cNvSpPr>
          <p:nvPr/>
        </p:nvSpPr>
        <p:spPr>
          <a:xfrm>
            <a:off x="5250399" y="2304087"/>
            <a:ext cx="2803681" cy="666418"/>
          </a:xfrm>
          <a:prstGeom prst="rect">
            <a:avLst/>
          </a:prstGeom>
          <a:solidFill>
            <a:schemeClr val="accent2">
              <a:lumMod val="75000"/>
            </a:schemeClr>
          </a:solidFill>
          <a:ln/>
        </p:spPr>
        <p:style>
          <a:lnRef idx="2">
            <a:schemeClr val="accent2"/>
          </a:lnRef>
          <a:fillRef idx="1">
            <a:schemeClr val="lt1"/>
          </a:fillRef>
          <a:effectRef idx="0">
            <a:schemeClr val="accent2"/>
          </a:effectRef>
          <a:fontRef idx="minor">
            <a:schemeClr val="dk1"/>
          </a:fontRef>
        </p:style>
        <p:txBody>
          <a:bodyPr vert="horz" lIns="68580" tIns="34290" rIns="68580" bIns="3429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None/>
            </a:pPr>
            <a:endParaRPr lang="en-US" sz="1500" dirty="0">
              <a:latin typeface="Kristen ITC" panose="03050502040202030202" pitchFamily="66" charset="0"/>
            </a:endParaRPr>
          </a:p>
          <a:p>
            <a:pPr marL="0" indent="0" algn="ctr">
              <a:buNone/>
            </a:pPr>
            <a:r>
              <a:rPr lang="en-US" sz="1500" dirty="0">
                <a:latin typeface="Kristen ITC" panose="03050502040202030202" pitchFamily="66" charset="0"/>
              </a:rPr>
              <a:t>Cyber Bullying ,Cyber Stalking</a:t>
            </a:r>
          </a:p>
        </p:txBody>
      </p:sp>
      <p:sp>
        <p:nvSpPr>
          <p:cNvPr id="13" name="Content Placeholder 2">
            <a:extLst>
              <a:ext uri="{FF2B5EF4-FFF2-40B4-BE49-F238E27FC236}">
                <a16:creationId xmlns:a16="http://schemas.microsoft.com/office/drawing/2014/main" id="{69BBEB72-76E3-429E-9A08-2BB1D0824D57}"/>
              </a:ext>
            </a:extLst>
          </p:cNvPr>
          <p:cNvSpPr txBox="1">
            <a:spLocks/>
          </p:cNvSpPr>
          <p:nvPr/>
        </p:nvSpPr>
        <p:spPr>
          <a:xfrm>
            <a:off x="5939249" y="4014623"/>
            <a:ext cx="1602683" cy="379052"/>
          </a:xfrm>
          <a:prstGeom prst="rect">
            <a:avLst/>
          </a:prstGeom>
          <a:ln/>
        </p:spPr>
        <p:style>
          <a:lnRef idx="2">
            <a:schemeClr val="accent2">
              <a:shade val="15000"/>
            </a:schemeClr>
          </a:lnRef>
          <a:fillRef idx="1">
            <a:schemeClr val="accent2"/>
          </a:fillRef>
          <a:effectRef idx="0">
            <a:schemeClr val="accent2"/>
          </a:effectRef>
          <a:fontRef idx="minor">
            <a:schemeClr val="lt1"/>
          </a:fontRef>
        </p:style>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None/>
            </a:pPr>
            <a:r>
              <a:rPr lang="en-US" sz="1500" dirty="0">
                <a:latin typeface="Kristen ITC" panose="03050502040202030202" pitchFamily="66" charset="0"/>
              </a:rPr>
              <a:t>Trolling</a:t>
            </a:r>
          </a:p>
        </p:txBody>
      </p:sp>
      <p:sp>
        <p:nvSpPr>
          <p:cNvPr id="14" name="Content Placeholder 2">
            <a:extLst>
              <a:ext uri="{FF2B5EF4-FFF2-40B4-BE49-F238E27FC236}">
                <a16:creationId xmlns:a16="http://schemas.microsoft.com/office/drawing/2014/main" id="{43DFE99F-04C4-47BD-8D7F-C70AA09AFB9B}"/>
              </a:ext>
            </a:extLst>
          </p:cNvPr>
          <p:cNvSpPr txBox="1">
            <a:spLocks/>
          </p:cNvSpPr>
          <p:nvPr/>
        </p:nvSpPr>
        <p:spPr>
          <a:xfrm>
            <a:off x="750793" y="3429001"/>
            <a:ext cx="1723379" cy="441265"/>
          </a:xfrm>
          <a:prstGeom prst="rect">
            <a:avLst/>
          </a:prstGeom>
          <a:ln/>
        </p:spPr>
        <p:style>
          <a:lnRef idx="2">
            <a:schemeClr val="accent3">
              <a:shade val="15000"/>
            </a:schemeClr>
          </a:lnRef>
          <a:fillRef idx="1">
            <a:schemeClr val="accent3"/>
          </a:fillRef>
          <a:effectRef idx="0">
            <a:schemeClr val="accent3"/>
          </a:effectRef>
          <a:fontRef idx="minor">
            <a:schemeClr val="lt1"/>
          </a:fontRef>
        </p:style>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None/>
            </a:pPr>
            <a:r>
              <a:rPr lang="en-US" sz="1500" dirty="0">
                <a:latin typeface="Kristen ITC" panose="03050502040202030202" pitchFamily="66" charset="0"/>
              </a:rPr>
              <a:t>Cyber Grooming</a:t>
            </a:r>
          </a:p>
        </p:txBody>
      </p:sp>
      <p:sp>
        <p:nvSpPr>
          <p:cNvPr id="15" name="Content Placeholder 2">
            <a:extLst>
              <a:ext uri="{FF2B5EF4-FFF2-40B4-BE49-F238E27FC236}">
                <a16:creationId xmlns:a16="http://schemas.microsoft.com/office/drawing/2014/main" id="{A6DC817D-9A99-4855-919C-EA923FEE6BF4}"/>
              </a:ext>
            </a:extLst>
          </p:cNvPr>
          <p:cNvSpPr txBox="1">
            <a:spLocks/>
          </p:cNvSpPr>
          <p:nvPr/>
        </p:nvSpPr>
        <p:spPr>
          <a:xfrm>
            <a:off x="4775501" y="5390010"/>
            <a:ext cx="1946090" cy="665909"/>
          </a:xfrm>
          <a:prstGeom prst="rect">
            <a:avLst/>
          </a:prstGeom>
          <a:ln/>
        </p:spPr>
        <p:style>
          <a:lnRef idx="2">
            <a:schemeClr val="accent1">
              <a:shade val="15000"/>
            </a:schemeClr>
          </a:lnRef>
          <a:fillRef idx="1">
            <a:schemeClr val="accent1"/>
          </a:fillRef>
          <a:effectRef idx="0">
            <a:schemeClr val="accent1"/>
          </a:effectRef>
          <a:fontRef idx="minor">
            <a:schemeClr val="lt1"/>
          </a:fontRef>
        </p:style>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None/>
            </a:pPr>
            <a:r>
              <a:rPr lang="en-US" sz="1500" dirty="0">
                <a:latin typeface="Kristen ITC" panose="03050502040202030202" pitchFamily="66" charset="0"/>
              </a:rPr>
              <a:t>E Commerce Frauds</a:t>
            </a:r>
          </a:p>
        </p:txBody>
      </p:sp>
      <p:sp>
        <p:nvSpPr>
          <p:cNvPr id="4" name="Content Placeholder 2">
            <a:extLst>
              <a:ext uri="{FF2B5EF4-FFF2-40B4-BE49-F238E27FC236}">
                <a16:creationId xmlns:a16="http://schemas.microsoft.com/office/drawing/2014/main" id="{2ECCDE19-FA49-6234-E96F-16CA0C390372}"/>
              </a:ext>
            </a:extLst>
          </p:cNvPr>
          <p:cNvSpPr txBox="1">
            <a:spLocks/>
          </p:cNvSpPr>
          <p:nvPr/>
        </p:nvSpPr>
        <p:spPr>
          <a:xfrm>
            <a:off x="5939250" y="4559113"/>
            <a:ext cx="2391656" cy="665909"/>
          </a:xfrm>
          <a:prstGeom prst="rect">
            <a:avLst/>
          </a:prstGeom>
          <a:ln/>
        </p:spPr>
        <p:style>
          <a:lnRef idx="2">
            <a:schemeClr val="accent5">
              <a:shade val="15000"/>
            </a:schemeClr>
          </a:lnRef>
          <a:fillRef idx="1">
            <a:schemeClr val="accent5"/>
          </a:fillRef>
          <a:effectRef idx="0">
            <a:schemeClr val="accent5"/>
          </a:effectRef>
          <a:fontRef idx="minor">
            <a:schemeClr val="lt1"/>
          </a:fontRef>
        </p:style>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lnSpc>
                <a:spcPct val="100000"/>
              </a:lnSpc>
              <a:buNone/>
            </a:pPr>
            <a:r>
              <a:rPr lang="en-US" sz="1500" dirty="0">
                <a:latin typeface="Kristen ITC" panose="03050502040202030202" pitchFamily="66" charset="0"/>
              </a:rPr>
              <a:t>Misuse of Deepfake Technology</a:t>
            </a:r>
          </a:p>
          <a:p>
            <a:pPr marL="0" indent="0" algn="ctr">
              <a:buNone/>
            </a:pPr>
            <a:endParaRPr lang="en-US" sz="1500" dirty="0">
              <a:latin typeface="Kristen ITC" panose="03050502040202030202" pitchFamily="66" charset="0"/>
            </a:endParaRPr>
          </a:p>
        </p:txBody>
      </p:sp>
    </p:spTree>
    <p:extLst>
      <p:ext uri="{BB962C8B-B14F-4D97-AF65-F5344CB8AC3E}">
        <p14:creationId xmlns:p14="http://schemas.microsoft.com/office/powerpoint/2010/main" val="1673145375"/>
      </p:ext>
    </p:extLst>
  </p:cSld>
  <p:clrMapOvr>
    <a:masterClrMapping/>
  </p:clrMapOvr>
  <p:transition spd="slow">
    <p:push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942EC-5F98-AC99-2329-980EDE28D35E}"/>
              </a:ext>
            </a:extLst>
          </p:cNvPr>
          <p:cNvSpPr>
            <a:spLocks noGrp="1"/>
          </p:cNvSpPr>
          <p:nvPr>
            <p:ph type="title"/>
          </p:nvPr>
        </p:nvSpPr>
        <p:spPr>
          <a:xfrm>
            <a:off x="384968" y="683965"/>
            <a:ext cx="8374063" cy="1049235"/>
          </a:xfrm>
        </p:spPr>
        <p:txBody>
          <a:bodyPr>
            <a:noAutofit/>
          </a:bodyPr>
          <a:lstStyle/>
          <a:p>
            <a:pPr algn="ctr"/>
            <a:r>
              <a:rPr lang="en-IN" sz="3600" dirty="0">
                <a:solidFill>
                  <a:schemeClr val="dk1"/>
                </a:solidFill>
                <a:latin typeface="+mn-lt"/>
              </a:rPr>
              <a:t>Student ECOSYSTEM</a:t>
            </a:r>
          </a:p>
        </p:txBody>
      </p:sp>
      <p:graphicFrame>
        <p:nvGraphicFramePr>
          <p:cNvPr id="4" name="Content Placeholder 3">
            <a:extLst>
              <a:ext uri="{FF2B5EF4-FFF2-40B4-BE49-F238E27FC236}">
                <a16:creationId xmlns:a16="http://schemas.microsoft.com/office/drawing/2014/main" id="{DC188C87-2C06-1759-A8E4-C584517AA83B}"/>
              </a:ext>
            </a:extLst>
          </p:cNvPr>
          <p:cNvGraphicFramePr>
            <a:graphicFrameLocks noGrp="1"/>
          </p:cNvGraphicFramePr>
          <p:nvPr>
            <p:ph idx="1"/>
            <p:extLst>
              <p:ext uri="{D42A27DB-BD31-4B8C-83A1-F6EECF244321}">
                <p14:modId xmlns:p14="http://schemas.microsoft.com/office/powerpoint/2010/main" val="2950199985"/>
              </p:ext>
            </p:extLst>
          </p:nvPr>
        </p:nvGraphicFramePr>
        <p:xfrm>
          <a:off x="1040081" y="2000625"/>
          <a:ext cx="7452989" cy="40145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21947898"/>
      </p:ext>
    </p:extLst>
  </p:cSld>
  <p:clrMapOvr>
    <a:masterClrMapping/>
  </p:clrMapOvr>
  <p:transition spd="slow">
    <p:push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5ACBFB3-9D22-AD12-3128-7C071C4AC1BA}"/>
              </a:ext>
            </a:extLst>
          </p:cNvPr>
          <p:cNvSpPr>
            <a:spLocks noGrp="1"/>
          </p:cNvSpPr>
          <p:nvPr>
            <p:ph idx="1"/>
          </p:nvPr>
        </p:nvSpPr>
        <p:spPr/>
        <p:txBody>
          <a:bodyPr>
            <a:normAutofit/>
          </a:bodyPr>
          <a:lstStyle/>
          <a:p>
            <a:pPr marL="0" indent="0" algn="ctr">
              <a:buNone/>
            </a:pPr>
            <a:r>
              <a:rPr lang="en-US" sz="4400" b="0" i="0" dirty="0">
                <a:solidFill>
                  <a:srgbClr val="181818"/>
                </a:solidFill>
                <a:effectLst/>
                <a:latin typeface="Merriweather" panose="020F0502020204030204" pitchFamily="2" charset="0"/>
              </a:rPr>
              <a:t>“If its known, its manageable. If its well-known, its actionable.”</a:t>
            </a:r>
            <a:endParaRPr lang="en-IN" sz="4400" dirty="0"/>
          </a:p>
        </p:txBody>
      </p:sp>
    </p:spTree>
    <p:extLst>
      <p:ext uri="{BB962C8B-B14F-4D97-AF65-F5344CB8AC3E}">
        <p14:creationId xmlns:p14="http://schemas.microsoft.com/office/powerpoint/2010/main" val="1867275241"/>
      </p:ext>
    </p:extLst>
  </p:cSld>
  <p:clrMapOvr>
    <a:masterClrMapping/>
  </p:clrMapOvr>
  <p:transition spd="slow">
    <p:push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B2B2F-6C2B-6998-CF5D-BF2C911CCBC0}"/>
              </a:ext>
            </a:extLst>
          </p:cNvPr>
          <p:cNvSpPr>
            <a:spLocks noGrp="1"/>
          </p:cNvSpPr>
          <p:nvPr>
            <p:ph type="title"/>
          </p:nvPr>
        </p:nvSpPr>
        <p:spPr>
          <a:xfrm>
            <a:off x="628650" y="302418"/>
            <a:ext cx="8205384" cy="943286"/>
          </a:xfrm>
        </p:spPr>
        <p:txBody>
          <a:bodyPr>
            <a:noAutofit/>
          </a:bodyPr>
          <a:lstStyle/>
          <a:p>
            <a:pPr algn="ctr"/>
            <a:r>
              <a:rPr lang="en-US" sz="3600" dirty="0"/>
              <a:t>Cyber Security and Safety Framework in India</a:t>
            </a:r>
            <a:endParaRPr lang="en-IN" sz="3600" dirty="0"/>
          </a:p>
        </p:txBody>
      </p:sp>
      <p:graphicFrame>
        <p:nvGraphicFramePr>
          <p:cNvPr id="4" name="Content Placeholder 3">
            <a:extLst>
              <a:ext uri="{FF2B5EF4-FFF2-40B4-BE49-F238E27FC236}">
                <a16:creationId xmlns:a16="http://schemas.microsoft.com/office/drawing/2014/main" id="{D895E692-F199-D568-658C-8B594016E4CC}"/>
              </a:ext>
            </a:extLst>
          </p:cNvPr>
          <p:cNvGraphicFramePr>
            <a:graphicFrameLocks noGrp="1"/>
          </p:cNvGraphicFramePr>
          <p:nvPr>
            <p:ph idx="1"/>
            <p:extLst>
              <p:ext uri="{D42A27DB-BD31-4B8C-83A1-F6EECF244321}">
                <p14:modId xmlns:p14="http://schemas.microsoft.com/office/powerpoint/2010/main" val="979321020"/>
              </p:ext>
            </p:extLst>
          </p:nvPr>
        </p:nvGraphicFramePr>
        <p:xfrm>
          <a:off x="0" y="1245704"/>
          <a:ext cx="9144000" cy="53098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75275165"/>
      </p:ext>
    </p:extLst>
  </p:cSld>
  <p:clrMapOvr>
    <a:masterClrMapping/>
  </p:clrMapOvr>
  <p:transition spd="slow">
    <p:push dir="r"/>
  </p:transition>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A97883AA-8B8F-00C1-C985-EDA4C6D0A67A}"/>
              </a:ext>
            </a:extLst>
          </p:cNvPr>
          <p:cNvGraphicFramePr>
            <a:graphicFrameLocks noGrp="1"/>
          </p:cNvGraphicFramePr>
          <p:nvPr>
            <p:ph idx="1"/>
            <p:extLst>
              <p:ext uri="{D42A27DB-BD31-4B8C-83A1-F6EECF244321}">
                <p14:modId xmlns:p14="http://schemas.microsoft.com/office/powerpoint/2010/main" val="4158155812"/>
              </p:ext>
            </p:extLst>
          </p:nvPr>
        </p:nvGraphicFramePr>
        <p:xfrm>
          <a:off x="234000" y="135000"/>
          <a:ext cx="8676000" cy="658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15895411"/>
      </p:ext>
    </p:extLst>
  </p:cSld>
  <p:clrMapOvr>
    <a:masterClrMapping/>
  </p:clrMapOvr>
  <p:transition spd="slow">
    <p:push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3D15D-0CA7-7C04-DC63-1ADF5C6CEE55}"/>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D80E99D0-4F65-A4AA-94EB-8B8B57DD699F}"/>
              </a:ext>
            </a:extLst>
          </p:cNvPr>
          <p:cNvSpPr>
            <a:spLocks noGrp="1"/>
          </p:cNvSpPr>
          <p:nvPr>
            <p:ph idx="1"/>
          </p:nvPr>
        </p:nvSpPr>
        <p:spPr/>
        <p:txBody>
          <a:bodyPr/>
          <a:lstStyle/>
          <a:p>
            <a:endParaRPr lang="en-IN"/>
          </a:p>
        </p:txBody>
      </p:sp>
      <p:pic>
        <p:nvPicPr>
          <p:cNvPr id="4" name="Picture 2" descr="Image">
            <a:extLst>
              <a:ext uri="{FF2B5EF4-FFF2-40B4-BE49-F238E27FC236}">
                <a16:creationId xmlns:a16="http://schemas.microsoft.com/office/drawing/2014/main" id="{044710EC-4D48-7E3F-7272-F43F8574E58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21726"/>
          <a:stretch/>
        </p:blipFill>
        <p:spPr bwMode="auto">
          <a:xfrm>
            <a:off x="790413" y="410194"/>
            <a:ext cx="7563173" cy="56432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4817933"/>
      </p:ext>
    </p:extLst>
  </p:cSld>
  <p:clrMapOvr>
    <a:masterClrMapping/>
  </p:clrMapOvr>
  <p:transition spd="slow">
    <p:push dir="r"/>
  </p:transition>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4955</TotalTime>
  <Words>2335</Words>
  <Application>Microsoft Office PowerPoint</Application>
  <PresentationFormat>On-screen Show (4:3)</PresentationFormat>
  <Paragraphs>268</Paragraphs>
  <Slides>38</Slides>
  <Notes>9</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38</vt:i4>
      </vt:variant>
    </vt:vector>
  </HeadingPairs>
  <TitlesOfParts>
    <vt:vector size="53" baseType="lpstr">
      <vt:lpstr>Arial</vt:lpstr>
      <vt:lpstr>Arial</vt:lpstr>
      <vt:lpstr>Wingdings</vt:lpstr>
      <vt:lpstr>Merriweather</vt:lpstr>
      <vt:lpstr>Gill Sans MT</vt:lpstr>
      <vt:lpstr>Courier New</vt:lpstr>
      <vt:lpstr>Times New Roman</vt:lpstr>
      <vt:lpstr>Algerian</vt:lpstr>
      <vt:lpstr>-apple-system</vt:lpstr>
      <vt:lpstr>Calibri</vt:lpstr>
      <vt:lpstr>Kristen ITC</vt:lpstr>
      <vt:lpstr>Söhne</vt:lpstr>
      <vt:lpstr>Comic Sans MS</vt:lpstr>
      <vt:lpstr>Georgia</vt:lpstr>
      <vt:lpstr>Gallery</vt:lpstr>
      <vt:lpstr>PowerPoint Presentation</vt:lpstr>
      <vt:lpstr>PowerPoint Presentation</vt:lpstr>
      <vt:lpstr>PowerPoint Presentation</vt:lpstr>
      <vt:lpstr>TYPES OF Cyber Crimes</vt:lpstr>
      <vt:lpstr>Student ECOSYSTEM</vt:lpstr>
      <vt:lpstr>PowerPoint Presentation</vt:lpstr>
      <vt:lpstr>Cyber Security and Safety Framework in India</vt:lpstr>
      <vt:lpstr>PowerPoint Presentation</vt:lpstr>
      <vt:lpstr>PowerPoint Presentation</vt:lpstr>
      <vt:lpstr>Cyber Clubs</vt:lpstr>
      <vt:lpstr>Activity Know the Crime</vt:lpstr>
      <vt:lpstr>Activity How Smart Are You?</vt:lpstr>
      <vt:lpstr>The IT Act</vt:lpstr>
      <vt:lpstr>Scenario 1</vt:lpstr>
      <vt:lpstr>Section 66-A </vt:lpstr>
      <vt:lpstr>Scenario ii</vt:lpstr>
      <vt:lpstr>Section 67-B  </vt:lpstr>
      <vt:lpstr>Scenario 3</vt:lpstr>
      <vt:lpstr>Section 43</vt:lpstr>
      <vt:lpstr>List of provisions for punishment of cyber crimes in India</vt:lpstr>
      <vt:lpstr>IT Act Offence List  </vt:lpstr>
      <vt:lpstr>PowerPoint Presentation</vt:lpstr>
      <vt:lpstr>Activity : Who’s the Lawyer?</vt:lpstr>
      <vt:lpstr>PowerPoint Presentation</vt:lpstr>
      <vt:lpstr>PowerPoint Presentation</vt:lpstr>
      <vt:lpstr>Activity  Cyber Cross</vt:lpstr>
      <vt:lpstr>Cyber Security Tips for Students</vt:lpstr>
      <vt:lpstr>PowerPoint Presentation</vt:lpstr>
      <vt:lpstr>Activity nukkad natak</vt:lpstr>
      <vt:lpstr>Activity nukkad natak</vt:lpstr>
      <vt:lpstr>Steps to be taken by school in case of cyber crime is reported </vt:lpstr>
      <vt:lpstr>Preventive steps</vt:lpstr>
      <vt:lpstr>Activity Rally For All  </vt:lpstr>
      <vt:lpstr>PowerPoint Presentation</vt:lpstr>
      <vt:lpstr>Reporting Mechanisms</vt:lpstr>
      <vt:lpstr>Reporting Mechanisms</vt:lpstr>
      <vt:lpstr>Activity  How to Report?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Harshit</dc:creator>
  <cp:lastModifiedBy>admin</cp:lastModifiedBy>
  <cp:revision>97</cp:revision>
  <dcterms:created xsi:type="dcterms:W3CDTF">2020-09-09T18:27:13Z</dcterms:created>
  <dcterms:modified xsi:type="dcterms:W3CDTF">2024-03-08T09:54:56Z</dcterms:modified>
</cp:coreProperties>
</file>